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2A0"/>
    <a:srgbClr val="F3528B"/>
    <a:srgbClr val="BC1BE5"/>
    <a:srgbClr val="FFCB62"/>
    <a:srgbClr val="5A1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AFEEF0-3E99-4CBC-8CF6-A14D7412D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7B6A3F5-D154-47CC-AF45-B59FD80C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94930B7-9BF5-4EFB-B39D-B004219B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33E2A2-6915-42DE-ABFF-F81F71C88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819F78-AAAD-4B8D-B5BC-6020E4DC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307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FAF98-ECBB-4ADB-A02A-148AD2474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55637AD-AA0C-4942-AF04-6629EB0E1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90C302-1755-4708-B6A1-50A84EB6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290530-74C5-4A82-8D8A-74BC2BAB0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317385-BDAA-47F3-918A-C81039FF9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35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691B71C-63AC-4858-86BF-8C189881E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58B0C5D-83AC-4D68-8FEB-570AA5E0CD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60014E-51A4-4D03-BA0F-A3F348F2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E3CFB84-9023-454C-816C-F224F054E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E95A5C-5A1F-4648-A343-A0C10BCE7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36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9F8BCF-3DFC-4850-A065-9A63C6360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30DD476-FCE5-4163-8A8D-643A4062B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0BE87A-EC5D-4BE6-96D9-B55CB8A06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F6C74B-3C35-4E4F-926B-FC6027C55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1251A66-FE26-455C-9D16-F0D23A29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54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8F9C02-5626-4CCD-AD17-754D19C3A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64916B7-5B82-4D19-86D7-F3C3C8CBB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117A9B-E3D1-4FD9-9868-745E56E86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F4711D-714C-4A67-BEB7-DE6596977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299D8D9-32DA-4635-AA8F-DE065BAF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46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BE4531-77BC-4882-B992-A485FB4C5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6DE3F4-E49E-40EB-8899-C6646DF694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95E99C8-1F5B-4F50-9FE6-DDA696585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FED04FF-5888-4132-9587-28DF7219B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9681358-BC45-40E6-8955-D55CB12EC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F9C48A0-AAE0-4DFF-89E6-04C12425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1650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6AD8C6-F091-4A53-A134-527A33320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0219A25-DBAF-4983-AA77-516D8144D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5B21256-80DE-4FA9-956C-81681EE25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8A8D840-BDD7-423A-9C8A-861E2713C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5DE19B4-77FD-4A0A-9A9C-4A7496A6EB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D8B6F03-3325-4B39-9245-62D1ED006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467D63B-3ADF-4480-BA05-C7FC3AE0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B399D97-4488-439E-8421-F3A41E09A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511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AE7A92-4E14-40AA-9031-76F60A3B1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76C7E79-AA47-43BD-BF87-F5394D428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A4F12F1-6EA4-42D2-A514-C9A7FD36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68BBFB5-7110-4D3E-B455-7EC49933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906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2493A5B-5075-49AE-A11C-CCBBEA379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6CC4CDF-E199-4AE4-A894-DF9DB0A70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F50CE86-FA05-4A55-9508-4A530DC71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623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D8C154-A25E-43E7-ACF0-EE213D30B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B390DC-32D1-4E3B-BA77-9A4A2DCC9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411A01-EF95-49C9-9F57-E50A19E727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D182D71-9099-493F-B4D2-71EB1EA31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2769BF-0C4C-4A8B-9E58-36FF51999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68ED0D-8BE9-41C4-A78A-2997D8929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726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113816-FD5B-41B8-BF6B-A8DA7F029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8051D24-7594-4FF8-8EE0-34AB602DB8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DC4406B-1C5C-4742-BCD2-CFDE5E72C6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2464F48-906E-426B-B7CA-9EE2EBE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D37F418-8D3F-4186-BF37-DD4BA8F44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A05E948-CBC9-44F8-AF5E-5BFC027A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39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8384B1C-2CCD-447B-956E-A13E0EE7B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757EBBC-0434-41C1-A1B2-5203AE31C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3D1781-92B0-41B1-9D6B-AF249763F5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4B176-A878-4F79-A028-703FD1E6FEEF}" type="datetimeFigureOut">
              <a:rPr lang="pt-BR" smtClean="0"/>
              <a:t>21/02/2023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950492-2AB2-4210-8169-8C718024FD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495C7D-9C61-410D-AE6C-F30AE6186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69A5D-AACC-4F20-9387-41C67E186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2223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163B6378-5F7F-4D71-986F-C2B56ED3D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058" y="693183"/>
            <a:ext cx="9723963" cy="273581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349DEA2-52A0-4C04-AE68-775B2EA4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908" y="3663197"/>
            <a:ext cx="9525825" cy="2712955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D5697E76-C6DF-4CCC-B607-8D8278912535}"/>
              </a:ext>
            </a:extLst>
          </p:cNvPr>
          <p:cNvSpPr txBox="1"/>
          <p:nvPr/>
        </p:nvSpPr>
        <p:spPr>
          <a:xfrm>
            <a:off x="230934" y="1303567"/>
            <a:ext cx="1299286" cy="369332"/>
          </a:xfrm>
          <a:prstGeom prst="rect">
            <a:avLst/>
          </a:prstGeom>
          <a:solidFill>
            <a:srgbClr val="F3528B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#F3528B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DD95C82-0FD5-4ABB-BF1C-ABC5D5C86374}"/>
              </a:ext>
            </a:extLst>
          </p:cNvPr>
          <p:cNvSpPr txBox="1"/>
          <p:nvPr/>
        </p:nvSpPr>
        <p:spPr>
          <a:xfrm>
            <a:off x="230934" y="1807420"/>
            <a:ext cx="1299286" cy="369332"/>
          </a:xfrm>
          <a:prstGeom prst="rect">
            <a:avLst/>
          </a:prstGeom>
          <a:solidFill>
            <a:srgbClr val="5A1E82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#5A1E82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AD777E1-3BE1-4CB4-B115-6B3248E56261}"/>
              </a:ext>
            </a:extLst>
          </p:cNvPr>
          <p:cNvSpPr txBox="1"/>
          <p:nvPr/>
        </p:nvSpPr>
        <p:spPr>
          <a:xfrm>
            <a:off x="230934" y="2313992"/>
            <a:ext cx="1299286" cy="369332"/>
          </a:xfrm>
          <a:prstGeom prst="rect">
            <a:avLst/>
          </a:prstGeom>
          <a:solidFill>
            <a:srgbClr val="FFCB62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#FFCB62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DA2CE00-2DF7-4ACD-A21E-458F3F9F2337}"/>
              </a:ext>
            </a:extLst>
          </p:cNvPr>
          <p:cNvSpPr txBox="1"/>
          <p:nvPr/>
        </p:nvSpPr>
        <p:spPr>
          <a:xfrm>
            <a:off x="230934" y="2817845"/>
            <a:ext cx="1299286" cy="369332"/>
          </a:xfrm>
          <a:prstGeom prst="rect">
            <a:avLst/>
          </a:prstGeom>
          <a:solidFill>
            <a:srgbClr val="BC1BE5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#BC1BE5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48302B6-54F1-4553-9BDF-ED34814A3DCA}"/>
              </a:ext>
            </a:extLst>
          </p:cNvPr>
          <p:cNvSpPr txBox="1"/>
          <p:nvPr/>
        </p:nvSpPr>
        <p:spPr>
          <a:xfrm>
            <a:off x="230934" y="3321698"/>
            <a:ext cx="1299286" cy="369332"/>
          </a:xfrm>
          <a:prstGeom prst="rect">
            <a:avLst/>
          </a:prstGeom>
          <a:solidFill>
            <a:srgbClr val="F472A0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#F472A0</a:t>
            </a:r>
          </a:p>
        </p:txBody>
      </p:sp>
    </p:spTree>
    <p:extLst>
      <p:ext uri="{BB962C8B-B14F-4D97-AF65-F5344CB8AC3E}">
        <p14:creationId xmlns:p14="http://schemas.microsoft.com/office/powerpoint/2010/main" val="138158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desivo De Parede - Cachorro Bulldog Francês Dog Cão Pet | Parcelamento sem  juros">
            <a:extLst>
              <a:ext uri="{FF2B5EF4-FFF2-40B4-BE49-F238E27FC236}">
                <a16:creationId xmlns:a16="http://schemas.microsoft.com/office/drawing/2014/main" id="{A6D1FC9F-ABA4-41BA-B4FB-43B05D5E2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5556" y1="43111" x2="56444" y2="19556"/>
                        <a14:foregroundMark x1="56444" y1="19556" x2="47556" y2="40444"/>
                        <a14:foregroundMark x1="47556" y1="40444" x2="47556" y2="40444"/>
                        <a14:foregroundMark x1="63111" y1="33778" x2="52000" y2="12444"/>
                        <a14:foregroundMark x1="52000" y1="12444" x2="51556" y2="21333"/>
                        <a14:foregroundMark x1="64444" y1="41333" x2="65333" y2="63556"/>
                        <a14:foregroundMark x1="65333" y1="63556" x2="35556" y2="67556"/>
                        <a14:foregroundMark x1="54667" y1="78222" x2="52889" y2="53778"/>
                        <a14:foregroundMark x1="54222" y1="41333" x2="61778" y2="39111"/>
                        <a14:foregroundMark x1="59556" y1="50667" x2="59111" y2="46667"/>
                        <a14:foregroundMark x1="58667" y1="43556" x2="60000" y2="48444"/>
                        <a14:foregroundMark x1="63111" y1="41333" x2="52889" y2="50222"/>
                        <a14:foregroundMark x1="44889" y1="50667" x2="47111" y2="46667"/>
                        <a14:foregroundMark x1="33778" y1="64889" x2="24444" y2="75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2" y="885825"/>
            <a:ext cx="25431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ilhueta do buldogue francês. contorno de clipart de cachorrinho de  ponteiro, ícone de vetor isolado no fundo branco | Vetor Premium">
            <a:extLst>
              <a:ext uri="{FF2B5EF4-FFF2-40B4-BE49-F238E27FC236}">
                <a16:creationId xmlns:a16="http://schemas.microsoft.com/office/drawing/2014/main" id="{41DC79B0-2CDC-402A-92BE-FFC9C07D1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602" y="811620"/>
            <a:ext cx="2314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EBE0B32-9DE6-449F-AD8B-6C1F78ACA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49333" y1="48889" x2="58222" y2="46222"/>
                        <a14:foregroundMark x1="41778" y1="58222" x2="60000" y2="54222"/>
                        <a14:foregroundMark x1="34667" y1="60889" x2="37778" y2="55556"/>
                        <a14:foregroundMark x1="29778" y1="63111" x2="33333" y2="64444"/>
                        <a14:foregroundMark x1="35111" y1="62222" x2="33333" y2="38667"/>
                        <a14:foregroundMark x1="33333" y1="38667" x2="37778" y2="40444"/>
                        <a14:foregroundMark x1="66667" y1="45778" x2="47556" y2="64889"/>
                        <a14:foregroundMark x1="47556" y1="64889" x2="54222" y2="64000"/>
                        <a14:foregroundMark x1="72889" y1="45778" x2="67111" y2="44444"/>
                        <a14:foregroundMark x1="62222" y1="55111" x2="64889" y2="54667"/>
                        <a14:foregroundMark x1="63556" y1="60444" x2="65333" y2="61333"/>
                        <a14:foregroundMark x1="69333" y1="60889" x2="68444" y2="5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70" y="885825"/>
            <a:ext cx="231457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etores de Um Pequeno Bulldog Francês Está À Espera De Alimentação e mais  imagens de Buldogue Francês - iStock">
            <a:extLst>
              <a:ext uri="{FF2B5EF4-FFF2-40B4-BE49-F238E27FC236}">
                <a16:creationId xmlns:a16="http://schemas.microsoft.com/office/drawing/2014/main" id="{6ECC4B7A-6081-4DE8-A276-9D9128921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2" y="3814763"/>
            <a:ext cx="25431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✓ Fotos do Símbolo preguiçoso bonito do Frenchie. Royalty Free">
            <a:extLst>
              <a:ext uri="{FF2B5EF4-FFF2-40B4-BE49-F238E27FC236}">
                <a16:creationId xmlns:a16="http://schemas.microsoft.com/office/drawing/2014/main" id="{62EBC23A-BA7D-4216-89BD-4FCF9A8A8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173" y="2893218"/>
            <a:ext cx="3643313" cy="364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oston Terrier fundo png &amp; imagem png - Bulldog Francês Chihuahua Boxer,  Pug - Presente do Dia dos namorados ideias png transparente grátis">
            <a:extLst>
              <a:ext uri="{FF2B5EF4-FFF2-40B4-BE49-F238E27FC236}">
                <a16:creationId xmlns:a16="http://schemas.microsoft.com/office/drawing/2014/main" id="{FD7D17EA-B379-4C8C-B047-2076A1DE7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41964" y1="55357" x2="41964" y2="55357"/>
                        <a14:foregroundMark x1="34821" y1="65625" x2="34375" y2="68304"/>
                        <a14:foregroundMark x1="35714" y1="66071" x2="32143" y2="63839"/>
                        <a14:foregroundMark x1="66518" y1="66964" x2="65625" y2="63839"/>
                        <a14:foregroundMark x1="50000" y1="70089" x2="46875" y2="69196"/>
                        <a14:foregroundMark x1="49554" y1="67411" x2="52679" y2="69196"/>
                        <a14:foregroundMark x1="52679" y1="70089" x2="53125" y2="700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670" y="3648075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✓ Fotos do Símbolo preguiçoso bonito do Frenchie. Royalty Free">
            <a:extLst>
              <a:ext uri="{FF2B5EF4-FFF2-40B4-BE49-F238E27FC236}">
                <a16:creationId xmlns:a16="http://schemas.microsoft.com/office/drawing/2014/main" id="{71AE6226-DF3A-424E-A7AC-B51E33B9D1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26" b="25940"/>
          <a:stretch/>
        </p:blipFill>
        <p:spPr bwMode="auto">
          <a:xfrm>
            <a:off x="8701669" y="2575017"/>
            <a:ext cx="2314576" cy="30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402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C08059F4-46C9-4BD5-B656-90605C83A3E3}"/>
              </a:ext>
            </a:extLst>
          </p:cNvPr>
          <p:cNvSpPr txBox="1"/>
          <p:nvPr/>
        </p:nvSpPr>
        <p:spPr>
          <a:xfrm>
            <a:off x="2479612" y="2581860"/>
            <a:ext cx="1887116" cy="1200329"/>
          </a:xfrm>
          <a:prstGeom prst="rect">
            <a:avLst/>
          </a:prstGeom>
          <a:solidFill>
            <a:srgbClr val="F472A0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Nomes: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bg1"/>
                </a:solidFill>
              </a:rPr>
              <a:t>Greg’s</a:t>
            </a:r>
          </a:p>
          <a:p>
            <a:pPr marL="285750" indent="-285750">
              <a:buFontTx/>
              <a:buChar char="-"/>
            </a:pPr>
            <a:r>
              <a:rPr lang="pt-BR" dirty="0" err="1">
                <a:solidFill>
                  <a:schemeClr val="bg1"/>
                </a:solidFill>
              </a:rPr>
              <a:t>Gregz</a:t>
            </a:r>
            <a:endParaRPr lang="pt-BR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bg1"/>
                </a:solidFill>
              </a:rPr>
              <a:t>The Bulldogs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21F8B1-D7CD-4B17-87D4-C012F4FF5FF7}"/>
              </a:ext>
            </a:extLst>
          </p:cNvPr>
          <p:cNvSpPr txBox="1"/>
          <p:nvPr/>
        </p:nvSpPr>
        <p:spPr>
          <a:xfrm>
            <a:off x="5446357" y="2997358"/>
            <a:ext cx="1299286" cy="369332"/>
          </a:xfrm>
          <a:prstGeom prst="rect">
            <a:avLst/>
          </a:prstGeom>
          <a:solidFill>
            <a:srgbClr val="F472A0"/>
          </a:soli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#F472A0</a:t>
            </a:r>
          </a:p>
        </p:txBody>
      </p:sp>
    </p:spTree>
    <p:extLst>
      <p:ext uri="{BB962C8B-B14F-4D97-AF65-F5344CB8AC3E}">
        <p14:creationId xmlns:p14="http://schemas.microsoft.com/office/powerpoint/2010/main" val="9231012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18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Motim Educação</dc:creator>
  <cp:lastModifiedBy>Motim Educação</cp:lastModifiedBy>
  <cp:revision>6</cp:revision>
  <dcterms:created xsi:type="dcterms:W3CDTF">2022-02-13T23:49:22Z</dcterms:created>
  <dcterms:modified xsi:type="dcterms:W3CDTF">2023-02-21T15:36:58Z</dcterms:modified>
</cp:coreProperties>
</file>