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7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BF5F4A-5E2E-DC16-BD59-8622839789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55A13F-D7E6-3C5D-B42D-6DAB7ECA9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65102B-B14A-7197-ADA6-76BAA4998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2DE5D8-8351-81DB-DAB2-491DE3909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15415B-B1C1-0942-201E-426752302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9923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831996-C341-CCD2-CAA1-1DA485C50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468AAEE-88B1-758D-22E0-858DC4A74A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A8518F-BCE0-CE95-095B-18B50933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5FBADAF-C566-BA38-24DB-7AE0ABF33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4B202D-F997-E5A7-3434-DA659126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586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432DD1B-7950-75CD-22FE-AA3247ACD6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9E037B6-7FCC-05E7-5370-F8017F66F7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0B0CAFD-DBFC-A70D-40D8-EB508F450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31C572-B41E-54E8-CAC1-09FEB1225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50F168-8781-9E4F-3013-813313B42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3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598CC5-5715-C5D2-2145-13CAC272E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B6916B-2D38-FF7E-094A-8B0E03EB0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7EEB09-DAA4-9FAD-88FE-9E85FB918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539958-ACA0-3361-6FFA-0B37CBE03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358B0E-4761-BBC4-4845-DDA97BBA0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1000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7C657-E14E-D367-0D71-A79B075C9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B89395-269A-B6C6-F8F2-28202D207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C8FF7D-0361-2BCF-DEFD-14D7B7D64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A8927E-F87E-11A9-7235-BFEA5B285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0E87533-21F9-E6D8-25B6-CAF8825FB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9880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6BC6F7-9682-D153-FB3C-B5561A01D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6C7285-4808-C3C3-0180-02B03FDB4A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C8CDB5E-B4EA-39D1-B92E-BED9FB978E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C80B69E-50D2-E926-2F10-E58F664BC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9F89986-7CD4-916D-13AE-A91151493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29DA9A0-8F55-FCD3-92C0-57E34C09E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84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AEA5DC-C048-F44D-230C-2BFC6DF04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0E4542-4284-67B1-BA3B-20312CDE5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C9CBCF-1FE7-E3FB-A8CC-31040EA7C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9AB1EC8-64C9-F334-732A-D0002417BB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A1995E0-D45D-209B-5655-1C8C40EFDB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9AFA97A-0792-20CF-49A4-1C4BCCA04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5B6CC42-20E6-DFA2-F58C-65081B45E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53A1428-02A1-69AA-27EB-CC626950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1560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67D5C0-DDA1-0EB9-B153-A03E18939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8D1C7F1-1C91-726D-125A-E981F5B47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D64A9C4-1F83-7052-5897-9FC4F366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6AB8465-12D2-5F17-B1BA-64769FF8C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280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D24B8F5-39FE-8465-FCD5-C98DF146E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EB1392-B76F-32F3-B0C9-465B03838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5CE064A-8925-B96A-B15E-F683726BC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8648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5068D9-A2D0-7E12-1FD0-3237DD37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79E9A1-C46A-647B-C800-9114AE4E9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8ADE4E5-855A-DC9F-F160-08BB4399ED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BA614D5-1055-868E-589D-E2E30B8E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AA8266-049E-2669-96B5-91AC04CDA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3AEB045-E8B9-E07F-BED1-B32F9EFB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1134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8EFA4B-A540-7AC9-77DD-131D5F88A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510E61-26E6-877F-13AC-973A38741E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D4E38C6-1556-3841-7038-E2C065164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8374364-EC4A-575D-96E1-55887BE33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3D3D9B7-7B5E-B4C5-25CE-FD1E1E68A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93460C-0262-A221-F416-B9EEEEA77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677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F64EAFA-1F8B-A860-A2EC-A710225D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0EC0A3-4F95-F42B-A755-ADC5E3605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24BED6-FDBD-701F-515F-7E30D174B6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22B8E-BD85-476A-9522-7595ECAF3CFC}" type="datetimeFigureOut">
              <a:rPr lang="pt-BR" smtClean="0"/>
              <a:t>21/08/2023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E27A30-6228-66E7-9706-D80AA8BDC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1D8480-1938-E11E-6F21-C15A1952E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5E91F-A423-45D7-BEAB-7CC9B3E0503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271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323B30C7-458E-2187-9E1A-5F781CD7D6BA}"/>
              </a:ext>
            </a:extLst>
          </p:cNvPr>
          <p:cNvSpPr txBox="1"/>
          <p:nvPr/>
        </p:nvSpPr>
        <p:spPr>
          <a:xfrm>
            <a:off x="774440" y="634482"/>
            <a:ext cx="56442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E7795B"/>
                </a:solidFill>
                <a:latin typeface="Century Gothic" panose="020B0502020202020204" pitchFamily="34" charset="0"/>
              </a:rPr>
              <a:t>EQUIPO DE PROYECTO</a:t>
            </a:r>
          </a:p>
          <a:p>
            <a:r>
              <a:rPr lang="pt-BR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PROFESIONALES ASIGNADOS</a:t>
            </a:r>
          </a:p>
        </p:txBody>
      </p:sp>
      <p:pic>
        <p:nvPicPr>
          <p:cNvPr id="6" name="Imagem 5" descr="Empresário sênior">
            <a:extLst>
              <a:ext uri="{FF2B5EF4-FFF2-40B4-BE49-F238E27FC236}">
                <a16:creationId xmlns:a16="http://schemas.microsoft.com/office/drawing/2014/main" id="{99C54882-A603-DF94-A497-8AA01B34C7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0601"/>
          <a:stretch/>
        </p:blipFill>
        <p:spPr>
          <a:xfrm>
            <a:off x="774441" y="2038938"/>
            <a:ext cx="1492500" cy="1492500"/>
          </a:xfrm>
          <a:prstGeom prst="ellipse">
            <a:avLst/>
          </a:prstGeom>
        </p:spPr>
      </p:pic>
      <p:pic>
        <p:nvPicPr>
          <p:cNvPr id="8" name="Imagem 7" descr="Médico conversando com mulher">
            <a:extLst>
              <a:ext uri="{FF2B5EF4-FFF2-40B4-BE49-F238E27FC236}">
                <a16:creationId xmlns:a16="http://schemas.microsoft.com/office/drawing/2014/main" id="{1CB98BB2-1B8F-E154-6055-3473A759C0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0" t="10664" r="39783" b="6487"/>
          <a:stretch/>
        </p:blipFill>
        <p:spPr>
          <a:xfrm>
            <a:off x="6642733" y="1936500"/>
            <a:ext cx="1492500" cy="1492500"/>
          </a:xfrm>
          <a:prstGeom prst="ellipse">
            <a:avLst/>
          </a:prstGeom>
        </p:spPr>
      </p:pic>
      <p:pic>
        <p:nvPicPr>
          <p:cNvPr id="10" name="Imagem 9" descr="Homem idoso sorrindo">
            <a:extLst>
              <a:ext uri="{FF2B5EF4-FFF2-40B4-BE49-F238E27FC236}">
                <a16:creationId xmlns:a16="http://schemas.microsoft.com/office/drawing/2014/main" id="{DF045321-0FD8-8801-648D-2047CF4844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94" r="1540"/>
          <a:stretch/>
        </p:blipFill>
        <p:spPr>
          <a:xfrm>
            <a:off x="6642733" y="4322857"/>
            <a:ext cx="1492500" cy="1492500"/>
          </a:xfrm>
          <a:prstGeom prst="ellipse">
            <a:avLst/>
          </a:prstGeom>
        </p:spPr>
      </p:pic>
      <p:pic>
        <p:nvPicPr>
          <p:cNvPr id="12" name="Imagem 11" descr="Mulher usando blazer">
            <a:extLst>
              <a:ext uri="{FF2B5EF4-FFF2-40B4-BE49-F238E27FC236}">
                <a16:creationId xmlns:a16="http://schemas.microsoft.com/office/drawing/2014/main" id="{AEC8E103-94EC-2C8D-13B6-F6D7DD599F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/>
        </p:blipFill>
        <p:spPr>
          <a:xfrm>
            <a:off x="774441" y="4322857"/>
            <a:ext cx="1492500" cy="1492500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439083-6DE5-0BF2-0BBA-455748217F76}"/>
              </a:ext>
            </a:extLst>
          </p:cNvPr>
          <p:cNvSpPr txBox="1"/>
          <p:nvPr/>
        </p:nvSpPr>
        <p:spPr>
          <a:xfrm>
            <a:off x="2416241" y="2192718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Pedro Requião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Ingeniero especialista en dimensionamiento y calculo de proyectos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8C80A0C6-085A-8177-294B-6B602C25A6C7}"/>
              </a:ext>
            </a:extLst>
          </p:cNvPr>
          <p:cNvSpPr txBox="1"/>
          <p:nvPr/>
        </p:nvSpPr>
        <p:spPr>
          <a:xfrm>
            <a:off x="2416241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Ana Mesquita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en gestión de proyectos y seguimiento de métricas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09D857F-6E15-E177-68AE-1B3B1D6C6D5F}"/>
              </a:ext>
            </a:extLst>
          </p:cNvPr>
          <p:cNvSpPr txBox="1"/>
          <p:nvPr/>
        </p:nvSpPr>
        <p:spPr>
          <a:xfrm>
            <a:off x="8359576" y="2192718"/>
            <a:ext cx="272519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Vanessa Milagres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Abogado especialista en contratos, litigios y asuntos regulatorios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950BCFD-7865-DD2D-4453-13C8E06BA1FB}"/>
              </a:ext>
            </a:extLst>
          </p:cNvPr>
          <p:cNvSpPr txBox="1"/>
          <p:nvPr/>
        </p:nvSpPr>
        <p:spPr>
          <a:xfrm>
            <a:off x="8359576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João Gomes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en auditoría interna, riesgos y gobierno corporativo</a:t>
            </a:r>
          </a:p>
        </p:txBody>
      </p:sp>
    </p:spTree>
    <p:extLst>
      <p:ext uri="{BB962C8B-B14F-4D97-AF65-F5344CB8AC3E}">
        <p14:creationId xmlns:p14="http://schemas.microsoft.com/office/powerpoint/2010/main" val="662590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Empresário sênior">
            <a:extLst>
              <a:ext uri="{FF2B5EF4-FFF2-40B4-BE49-F238E27FC236}">
                <a16:creationId xmlns:a16="http://schemas.microsoft.com/office/drawing/2014/main" id="{99C54882-A603-DF94-A497-8AA01B34C7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0601"/>
          <a:stretch/>
        </p:blipFill>
        <p:spPr>
          <a:xfrm>
            <a:off x="774441" y="2038938"/>
            <a:ext cx="1492500" cy="1492500"/>
          </a:xfrm>
          <a:prstGeom prst="ellipse">
            <a:avLst/>
          </a:prstGeom>
        </p:spPr>
      </p:pic>
      <p:pic>
        <p:nvPicPr>
          <p:cNvPr id="8" name="Imagem 7" descr="Médico conversando com mulher">
            <a:extLst>
              <a:ext uri="{FF2B5EF4-FFF2-40B4-BE49-F238E27FC236}">
                <a16:creationId xmlns:a16="http://schemas.microsoft.com/office/drawing/2014/main" id="{1CB98BB2-1B8F-E154-6055-3473A759C0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0" t="10664" r="39783" b="6487"/>
          <a:stretch/>
        </p:blipFill>
        <p:spPr>
          <a:xfrm>
            <a:off x="6642733" y="1936500"/>
            <a:ext cx="1492500" cy="1492500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439083-6DE5-0BF2-0BBA-455748217F76}"/>
              </a:ext>
            </a:extLst>
          </p:cNvPr>
          <p:cNvSpPr txBox="1"/>
          <p:nvPr/>
        </p:nvSpPr>
        <p:spPr>
          <a:xfrm>
            <a:off x="2416241" y="2192717"/>
            <a:ext cx="2988000" cy="46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Pedro Requião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Ingeniero especialista en dimensionamiento y cálculo de proyectos.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Egresado de la </a:t>
            </a:r>
            <a:r>
              <a:rPr lang="es-E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UnB</a:t>
            </a:r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en 1990, posgrado...</a:t>
            </a:r>
            <a:endParaRPr lang="pt-BR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09D857F-6E15-E177-68AE-1B3B1D6C6D5F}"/>
              </a:ext>
            </a:extLst>
          </p:cNvPr>
          <p:cNvSpPr txBox="1"/>
          <p:nvPr/>
        </p:nvSpPr>
        <p:spPr>
          <a:xfrm>
            <a:off x="8359576" y="2192716"/>
            <a:ext cx="2844000" cy="46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Vanessa Milagres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Abogada especialista en contratos, litigios y normativa,...........</a:t>
            </a:r>
            <a:endParaRPr lang="pt-BR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C4EC595-A198-4C25-B37A-4678D666120A}"/>
              </a:ext>
            </a:extLst>
          </p:cNvPr>
          <p:cNvSpPr txBox="1"/>
          <p:nvPr/>
        </p:nvSpPr>
        <p:spPr>
          <a:xfrm>
            <a:off x="774440" y="634482"/>
            <a:ext cx="56442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E7795B"/>
                </a:solidFill>
                <a:latin typeface="Century Gothic" panose="020B0502020202020204" pitchFamily="34" charset="0"/>
              </a:rPr>
              <a:t>EQUIPO DE PROYECTO</a:t>
            </a:r>
          </a:p>
          <a:p>
            <a:r>
              <a:rPr lang="pt-BR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PROFESIONALES ASIGNADOS</a:t>
            </a:r>
          </a:p>
        </p:txBody>
      </p:sp>
    </p:spTree>
    <p:extLst>
      <p:ext uri="{BB962C8B-B14F-4D97-AF65-F5344CB8AC3E}">
        <p14:creationId xmlns:p14="http://schemas.microsoft.com/office/powerpoint/2010/main" val="3877206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Médico conversando com mulher">
            <a:extLst>
              <a:ext uri="{FF2B5EF4-FFF2-40B4-BE49-F238E27FC236}">
                <a16:creationId xmlns:a16="http://schemas.microsoft.com/office/drawing/2014/main" id="{1CB98BB2-1B8F-E154-6055-3473A759C0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0" t="10664" r="39783" b="6487"/>
          <a:stretch/>
        </p:blipFill>
        <p:spPr>
          <a:xfrm>
            <a:off x="6642733" y="1936500"/>
            <a:ext cx="1492500" cy="1492500"/>
          </a:xfrm>
          <a:prstGeom prst="ellipse">
            <a:avLst/>
          </a:prstGeom>
        </p:spPr>
      </p:pic>
      <p:pic>
        <p:nvPicPr>
          <p:cNvPr id="10" name="Imagem 9" descr="Homem idoso sorrindo">
            <a:extLst>
              <a:ext uri="{FF2B5EF4-FFF2-40B4-BE49-F238E27FC236}">
                <a16:creationId xmlns:a16="http://schemas.microsoft.com/office/drawing/2014/main" id="{DF045321-0FD8-8801-648D-2047CF4844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94" r="1540"/>
          <a:stretch/>
        </p:blipFill>
        <p:spPr>
          <a:xfrm>
            <a:off x="6642733" y="4322857"/>
            <a:ext cx="1492500" cy="1492500"/>
          </a:xfrm>
          <a:prstGeom prst="ellipse">
            <a:avLst/>
          </a:prstGeom>
        </p:spPr>
      </p:pic>
      <p:pic>
        <p:nvPicPr>
          <p:cNvPr id="12" name="Imagem 11" descr="Mulher usando blazer">
            <a:extLst>
              <a:ext uri="{FF2B5EF4-FFF2-40B4-BE49-F238E27FC236}">
                <a16:creationId xmlns:a16="http://schemas.microsoft.com/office/drawing/2014/main" id="{AEC8E103-94EC-2C8D-13B6-F6D7DD599F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/>
        </p:blipFill>
        <p:spPr>
          <a:xfrm>
            <a:off x="774441" y="4322857"/>
            <a:ext cx="1492500" cy="1492500"/>
          </a:xfrm>
          <a:prstGeom prst="ellipse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8C80A0C6-085A-8177-294B-6B602C25A6C7}"/>
              </a:ext>
            </a:extLst>
          </p:cNvPr>
          <p:cNvSpPr txBox="1"/>
          <p:nvPr/>
        </p:nvSpPr>
        <p:spPr>
          <a:xfrm>
            <a:off x="2416241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Ana Mesquita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en gestión de proyectos y seguimiento de métricas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09D857F-6E15-E177-68AE-1B3B1D6C6D5F}"/>
              </a:ext>
            </a:extLst>
          </p:cNvPr>
          <p:cNvSpPr txBox="1"/>
          <p:nvPr/>
        </p:nvSpPr>
        <p:spPr>
          <a:xfrm>
            <a:off x="8359576" y="2192718"/>
            <a:ext cx="272519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Vanessa Milagres</a:t>
            </a:r>
          </a:p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Advogada especialista em contratos, disputas e regulatório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950BCFD-7865-DD2D-4453-13C8E06BA1FB}"/>
              </a:ext>
            </a:extLst>
          </p:cNvPr>
          <p:cNvSpPr txBox="1"/>
          <p:nvPr/>
        </p:nvSpPr>
        <p:spPr>
          <a:xfrm>
            <a:off x="8359576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João Gomes</a:t>
            </a:r>
          </a:p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em auditoria interna, riscos e governança corporativa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6C3ECDF-BDD0-72CB-DD16-FC9480464C05}"/>
              </a:ext>
            </a:extLst>
          </p:cNvPr>
          <p:cNvSpPr/>
          <p:nvPr/>
        </p:nvSpPr>
        <p:spPr>
          <a:xfrm>
            <a:off x="399510" y="1707502"/>
            <a:ext cx="11569959" cy="45906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Imagem 5" descr="Empresário sênior">
            <a:extLst>
              <a:ext uri="{FF2B5EF4-FFF2-40B4-BE49-F238E27FC236}">
                <a16:creationId xmlns:a16="http://schemas.microsoft.com/office/drawing/2014/main" id="{99C54882-A603-DF94-A497-8AA01B34C7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0601"/>
          <a:stretch/>
        </p:blipFill>
        <p:spPr>
          <a:xfrm>
            <a:off x="774441" y="2038938"/>
            <a:ext cx="1492500" cy="1492500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439083-6DE5-0BF2-0BBA-455748217F76}"/>
              </a:ext>
            </a:extLst>
          </p:cNvPr>
          <p:cNvSpPr txBox="1"/>
          <p:nvPr/>
        </p:nvSpPr>
        <p:spPr>
          <a:xfrm>
            <a:off x="2416241" y="2192718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Pedro Requião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Ingeniero especialista en dimensionamiento y calculo de proyectos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2BAA911-1482-45DF-C8FF-6EB77802D96B}"/>
              </a:ext>
            </a:extLst>
          </p:cNvPr>
          <p:cNvSpPr/>
          <p:nvPr/>
        </p:nvSpPr>
        <p:spPr>
          <a:xfrm>
            <a:off x="6184490" y="1707502"/>
            <a:ext cx="5161936" cy="46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>
            <a:no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Ingeniero especialista en dimensionamiento y cálculo de proyectos, con más de 10 años de experiencia en el área.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Soy Ingeniero Civil de la Universidad Federal de Minas Gerais (UFMG) y Magíster en Ingeniería Estructural de la Universidad de São Paulo (USP).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Durante mi carrera, trabajé en grandes proyectos, tanto en construcción civil como en proyectos de infraestructura.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Tengo sólidos conocimientos en software de cálculo estructural y capacidad para liderar equipos multidisciplinares.</a:t>
            </a:r>
          </a:p>
        </p:txBody>
      </p:sp>
      <p:sp>
        <p:nvSpPr>
          <p:cNvPr id="5" name="Seta: para a Esquerda 4">
            <a:extLst>
              <a:ext uri="{FF2B5EF4-FFF2-40B4-BE49-F238E27FC236}">
                <a16:creationId xmlns:a16="http://schemas.microsoft.com/office/drawing/2014/main" id="{9C0F89C9-8FFD-5AB2-28A9-2D328E35ACFE}"/>
              </a:ext>
            </a:extLst>
          </p:cNvPr>
          <p:cNvSpPr/>
          <p:nvPr/>
        </p:nvSpPr>
        <p:spPr>
          <a:xfrm>
            <a:off x="5462365" y="2530350"/>
            <a:ext cx="575688" cy="304800"/>
          </a:xfrm>
          <a:prstGeom prst="leftArrow">
            <a:avLst/>
          </a:prstGeom>
          <a:solidFill>
            <a:srgbClr val="E77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A62A1E6-AC67-442C-91C6-A5D5A5BA99DB}"/>
              </a:ext>
            </a:extLst>
          </p:cNvPr>
          <p:cNvSpPr txBox="1"/>
          <p:nvPr/>
        </p:nvSpPr>
        <p:spPr>
          <a:xfrm>
            <a:off x="774440" y="634482"/>
            <a:ext cx="56442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E7795B"/>
                </a:solidFill>
                <a:latin typeface="Century Gothic" panose="020B0502020202020204" pitchFamily="34" charset="0"/>
              </a:rPr>
              <a:t>EQUIPO DE PROYECTO</a:t>
            </a:r>
          </a:p>
          <a:p>
            <a:r>
              <a:rPr lang="pt-BR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PROFESIONALES ASIGNADOS</a:t>
            </a:r>
          </a:p>
        </p:txBody>
      </p:sp>
    </p:spTree>
    <p:extLst>
      <p:ext uri="{BB962C8B-B14F-4D97-AF65-F5344CB8AC3E}">
        <p14:creationId xmlns:p14="http://schemas.microsoft.com/office/powerpoint/2010/main" val="3680678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Empresário sênior">
            <a:extLst>
              <a:ext uri="{FF2B5EF4-FFF2-40B4-BE49-F238E27FC236}">
                <a16:creationId xmlns:a16="http://schemas.microsoft.com/office/drawing/2014/main" id="{99C54882-A603-DF94-A497-8AA01B34C7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0601"/>
          <a:stretch/>
        </p:blipFill>
        <p:spPr>
          <a:xfrm>
            <a:off x="774441" y="2038938"/>
            <a:ext cx="1492500" cy="1492500"/>
          </a:xfrm>
          <a:prstGeom prst="ellipse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439083-6DE5-0BF2-0BBA-455748217F76}"/>
              </a:ext>
            </a:extLst>
          </p:cNvPr>
          <p:cNvSpPr txBox="1"/>
          <p:nvPr/>
        </p:nvSpPr>
        <p:spPr>
          <a:xfrm>
            <a:off x="2416241" y="2192718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Pedro Requião</a:t>
            </a:r>
          </a:p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Engenheiro especialista em dimensionamento e cálculo de projetos</a:t>
            </a:r>
          </a:p>
        </p:txBody>
      </p:sp>
      <p:pic>
        <p:nvPicPr>
          <p:cNvPr id="10" name="Imagem 9" descr="Homem idoso sorrindo">
            <a:extLst>
              <a:ext uri="{FF2B5EF4-FFF2-40B4-BE49-F238E27FC236}">
                <a16:creationId xmlns:a16="http://schemas.microsoft.com/office/drawing/2014/main" id="{DF045321-0FD8-8801-648D-2047CF4844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94" r="1540"/>
          <a:stretch/>
        </p:blipFill>
        <p:spPr>
          <a:xfrm>
            <a:off x="6642733" y="4322857"/>
            <a:ext cx="1492500" cy="1492500"/>
          </a:xfrm>
          <a:prstGeom prst="ellipse">
            <a:avLst/>
          </a:prstGeom>
        </p:spPr>
      </p:pic>
      <p:pic>
        <p:nvPicPr>
          <p:cNvPr id="12" name="Imagem 11" descr="Mulher usando blazer">
            <a:extLst>
              <a:ext uri="{FF2B5EF4-FFF2-40B4-BE49-F238E27FC236}">
                <a16:creationId xmlns:a16="http://schemas.microsoft.com/office/drawing/2014/main" id="{AEC8E103-94EC-2C8D-13B6-F6D7DD599F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/>
        </p:blipFill>
        <p:spPr>
          <a:xfrm>
            <a:off x="774441" y="4322857"/>
            <a:ext cx="1492500" cy="1492500"/>
          </a:xfrm>
          <a:prstGeom prst="ellipse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8C80A0C6-085A-8177-294B-6B602C25A6C7}"/>
              </a:ext>
            </a:extLst>
          </p:cNvPr>
          <p:cNvSpPr txBox="1"/>
          <p:nvPr/>
        </p:nvSpPr>
        <p:spPr>
          <a:xfrm>
            <a:off x="2416241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Ana Mesquita</a:t>
            </a:r>
          </a:p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em gestão de projetos e acompanhamento de métricas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950BCFD-7865-DD2D-4453-13C8E06BA1FB}"/>
              </a:ext>
            </a:extLst>
          </p:cNvPr>
          <p:cNvSpPr txBox="1"/>
          <p:nvPr/>
        </p:nvSpPr>
        <p:spPr>
          <a:xfrm>
            <a:off x="8359576" y="4476637"/>
            <a:ext cx="31350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João Gomes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Especialista en auditoría interna, riesgos y gobierno corporativo</a:t>
            </a:r>
            <a:endParaRPr lang="pt-BR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6C3ECDF-BDD0-72CB-DD16-FC9480464C05}"/>
              </a:ext>
            </a:extLst>
          </p:cNvPr>
          <p:cNvSpPr/>
          <p:nvPr/>
        </p:nvSpPr>
        <p:spPr>
          <a:xfrm>
            <a:off x="421823" y="1707478"/>
            <a:ext cx="11569959" cy="45906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2BAA911-1482-45DF-C8FF-6EB77802D96B}"/>
              </a:ext>
            </a:extLst>
          </p:cNvPr>
          <p:cNvSpPr/>
          <p:nvPr/>
        </p:nvSpPr>
        <p:spPr>
          <a:xfrm>
            <a:off x="787330" y="1707502"/>
            <a:ext cx="4907286" cy="46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Vanessa </a:t>
            </a:r>
            <a:r>
              <a:rPr lang="es-E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Milagres</a:t>
            </a: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es abogada especialista en contratos, litigios y regulatorio, con más de 10 años de experiencia en el campo legal. Licenciada en Derecho por la Universidad de São Paulo y con maestría en Derecho Comercial por la </a:t>
            </a:r>
            <a:r>
              <a:rPr lang="es-E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Fundação</a:t>
            </a: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E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Getúlio</a:t>
            </a: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Vargas, Vanessa tiene amplio conocimiento en la preparación, análisis y negociación de contratos en diferentes segmentos.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Además, Vanessa tiene experiencia en resolución de conflictos, actuando en casos de arbitraje, mediación y disputas judiciales. También es especialista en derecho regulatorio, ayudando a las empresas a adaptarse a las normas y reglamentos aplicables a su sector de actividad.</a:t>
            </a:r>
            <a:endParaRPr lang="pt-BR" sz="14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Seta: para a Esquerda 4">
            <a:extLst>
              <a:ext uri="{FF2B5EF4-FFF2-40B4-BE49-F238E27FC236}">
                <a16:creationId xmlns:a16="http://schemas.microsoft.com/office/drawing/2014/main" id="{9C0F89C9-8FFD-5AB2-28A9-2D328E35ACFE}"/>
              </a:ext>
            </a:extLst>
          </p:cNvPr>
          <p:cNvSpPr/>
          <p:nvPr/>
        </p:nvSpPr>
        <p:spPr>
          <a:xfrm rot="10800000">
            <a:off x="5918959" y="2530350"/>
            <a:ext cx="575688" cy="304800"/>
          </a:xfrm>
          <a:prstGeom prst="leftArrow">
            <a:avLst/>
          </a:prstGeom>
          <a:solidFill>
            <a:srgbClr val="E77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Médico conversando com mulher">
            <a:extLst>
              <a:ext uri="{FF2B5EF4-FFF2-40B4-BE49-F238E27FC236}">
                <a16:creationId xmlns:a16="http://schemas.microsoft.com/office/drawing/2014/main" id="{1CB98BB2-1B8F-E154-6055-3473A759C09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0" t="10664" r="39783" b="6487"/>
          <a:stretch/>
        </p:blipFill>
        <p:spPr>
          <a:xfrm>
            <a:off x="6642733" y="1936500"/>
            <a:ext cx="1492500" cy="1492500"/>
          </a:xfrm>
          <a:prstGeom prst="ellipse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909D857F-6E15-E177-68AE-1B3B1D6C6D5F}"/>
              </a:ext>
            </a:extLst>
          </p:cNvPr>
          <p:cNvSpPr txBox="1"/>
          <p:nvPr/>
        </p:nvSpPr>
        <p:spPr>
          <a:xfrm>
            <a:off x="8359576" y="2192718"/>
            <a:ext cx="272519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b="1" dirty="0">
                <a:solidFill>
                  <a:schemeClr val="bg1"/>
                </a:solidFill>
                <a:highlight>
                  <a:srgbClr val="E7795B"/>
                </a:highlight>
                <a:latin typeface="Century Gothic" panose="020B0502020202020204" pitchFamily="34" charset="0"/>
              </a:rPr>
              <a:t>Vanessa Milagres</a:t>
            </a:r>
          </a:p>
          <a:p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Abogado especialista en contratos, litigios y asuntos regulatorios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0010AAB-D0C1-4808-A8A9-1107B3E8C9BD}"/>
              </a:ext>
            </a:extLst>
          </p:cNvPr>
          <p:cNvSpPr txBox="1"/>
          <p:nvPr/>
        </p:nvSpPr>
        <p:spPr>
          <a:xfrm>
            <a:off x="774440" y="634482"/>
            <a:ext cx="56442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E7795B"/>
                </a:solidFill>
                <a:latin typeface="Century Gothic" panose="020B0502020202020204" pitchFamily="34" charset="0"/>
              </a:rPr>
              <a:t>EQUIPO DE PROYECTO</a:t>
            </a:r>
          </a:p>
          <a:p>
            <a:r>
              <a:rPr lang="pt-BR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PROFESIONALES ASIGNADOS</a:t>
            </a:r>
          </a:p>
        </p:txBody>
      </p:sp>
    </p:spTree>
    <p:extLst>
      <p:ext uri="{BB962C8B-B14F-4D97-AF65-F5344CB8AC3E}">
        <p14:creationId xmlns:p14="http://schemas.microsoft.com/office/powerpoint/2010/main" val="10075578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368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Renan Leal</dc:creator>
  <cp:lastModifiedBy>Lucas Castro</cp:lastModifiedBy>
  <cp:revision>3</cp:revision>
  <dcterms:created xsi:type="dcterms:W3CDTF">2023-03-21T17:34:03Z</dcterms:created>
  <dcterms:modified xsi:type="dcterms:W3CDTF">2023-08-21T17:59:00Z</dcterms:modified>
</cp:coreProperties>
</file>