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  <p:sldId id="256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7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155ED0-1E66-5680-069D-D0B1F83143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9C43F6-221C-4DF1-D8BD-512164E6BA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663F647-8524-B79A-7EAA-F87337C1A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B3536D9-4E58-7892-48C6-BE78E7310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F574BE3-C661-6903-4C69-A328BA53E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261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66190A-F345-F455-B696-C2A8288C0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CB57F25-DAD4-FDC8-3BE5-AAF84FED5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4FE208-E521-AD97-6861-31AFE331A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E4085DA-B988-3851-390E-F688FA9A3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AAB978B-D4B5-C2F0-A820-E829496D5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96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0BEC660-7170-511B-FDAD-03B11B424B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93F1F22-944E-B4B0-C543-9BAB413E23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8EF5F55-A899-FF66-560C-B308DCDEE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EA5B65-7092-AA5A-6BC9-879E756F3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9EC7687-CFDA-B506-E40E-C812A3039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21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8244AD-795F-D1BA-7DCB-BB6EAA3EB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4957C6E-6739-8138-38BA-13C57F900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969356D-C2C4-1666-AED1-4ED9CECAA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36DBBF-FF48-2FAD-02E4-72A807817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41A2F7-65C8-89B3-6D42-09EACD05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04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C7724-17CF-67D5-1C98-4DAD9C222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49E827D-C20F-CE13-238B-31CB0623C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5CD566-EB10-8E65-382D-36D1BE715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58A8155-FB25-5666-FB27-EC3B923BC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F06935-FF79-C9D1-62A5-6FA6E8996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384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5FC97-14F8-26B3-9AC4-23D116008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B28F67D-186F-118F-7317-81E769FC65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792D0E9-30DB-CB30-701A-7139552EA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E316191-1064-9EA8-3DCB-D179926F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5D1FF8E-239D-AF9B-4C95-7155322BE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D3960-F2E4-75E9-91C8-2B55232F1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357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96921D-9EFF-77D9-568C-09B3020AF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CA83045-F01F-F0D7-169E-44D540E46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C11BC91-B3F4-87B1-1F65-18A6D0313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4F59CCD-8C9C-01A8-88D0-0214DD5B25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C6C7CAA-AAF2-F470-8D04-B739BCA34C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C61332D-9C82-ADB2-DF1A-2CE431591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FB0C7BB-2424-1D39-3501-E1A54A1DE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D80ABA6-A188-0DDA-F8A8-777396724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4309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C63F17-AFA1-E376-0DA0-91BFCCB49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9729F4A3-082A-89D5-EC64-DF340D78B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3C0DFD5-1336-F9BA-86E5-095C01AFC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C557E8E-6906-1B96-7123-8E73349BD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7946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9D845DD-F2B8-5630-09B5-F215D21B3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90330AA-BD34-DA78-8DF5-64F4FC1ED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8E1AF00-5458-0C8E-FDEE-7CC0F5DC3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9099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12882F-1DA2-36B0-6DE6-CA9F3C98F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7C9FBAB-93BC-C755-ED1F-A36F8CEC6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6CAE4BF-DE6F-EE0A-4D66-24D6E44EC3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650E58-E527-729C-F97F-AFDD4AF2A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DBCD98-5364-4C9B-B733-20F5037FD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516EAA8-D52E-0296-453C-23C535BF4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512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F23F48-5F05-56D7-7385-9CB189DAA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3BA6B6E-BBD0-7D64-9142-5B688BAD6B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74A8C3E-45AF-4B68-8D0D-9E777C5F19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B872905-44B3-F249-35F0-AA9ED19D4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B4B71D8-2ABB-9598-51A4-39C32952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18FA44F-FCD0-6925-210B-409856619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5539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6EE660D-452B-BE1F-FB3E-FA216E621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0FFE7A4-6C0B-C180-7E1F-53FC2E4FB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693AE7-F8FC-8A67-282D-5C121B9E0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40784-F9DB-4FAF-82E0-A7BB9CE93E80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18F279-A3CE-74B7-5ADC-2C3E58224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FD75BC-DF25-E996-A202-74D5153B30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2A205-AF4C-42AB-8C7B-1858CDB44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925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5A1777D7-D41D-25AF-37A7-07F44907AA2B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7" name="Fluxograma: Conector fora de Página 6">
            <a:extLst>
              <a:ext uri="{FF2B5EF4-FFF2-40B4-BE49-F238E27FC236}">
                <a16:creationId xmlns:a16="http://schemas.microsoft.com/office/drawing/2014/main" id="{615005CA-442C-DE66-E9E8-F6DAD4AFBDAE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8" name="Fluxograma: Conector fora de Página 7">
            <a:extLst>
              <a:ext uri="{FF2B5EF4-FFF2-40B4-BE49-F238E27FC236}">
                <a16:creationId xmlns:a16="http://schemas.microsoft.com/office/drawing/2014/main" id="{AA7EF6AA-65C9-C75F-420B-C1642BCFB220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9" name="Fluxograma: Conector fora de Página 8">
            <a:extLst>
              <a:ext uri="{FF2B5EF4-FFF2-40B4-BE49-F238E27FC236}">
                <a16:creationId xmlns:a16="http://schemas.microsoft.com/office/drawing/2014/main" id="{2A1B95A3-20D9-DF58-B7ED-D4AC8862D859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10" name="Fluxograma: Conector fora de Página 9">
            <a:extLst>
              <a:ext uri="{FF2B5EF4-FFF2-40B4-BE49-F238E27FC236}">
                <a16:creationId xmlns:a16="http://schemas.microsoft.com/office/drawing/2014/main" id="{5C205BD6-7279-EFF2-A035-2D45B790F19C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11" name="Fluxograma: Conector fora de Página 10">
            <a:extLst>
              <a:ext uri="{FF2B5EF4-FFF2-40B4-BE49-F238E27FC236}">
                <a16:creationId xmlns:a16="http://schemas.microsoft.com/office/drawing/2014/main" id="{3AA32004-63EB-0B45-AA8B-8369FB7935F7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13" name="Fluxograma: Conector fora de Página 12">
            <a:extLst>
              <a:ext uri="{FF2B5EF4-FFF2-40B4-BE49-F238E27FC236}">
                <a16:creationId xmlns:a16="http://schemas.microsoft.com/office/drawing/2014/main" id="{C148DE5F-F845-311A-588F-32EAD6FF34F7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210630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E5C052D8-76AC-8A93-80BC-0E8097C64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521481"/>
              </p:ext>
            </p:extLst>
          </p:nvPr>
        </p:nvGraphicFramePr>
        <p:xfrm>
          <a:off x="878406" y="2753738"/>
          <a:ext cx="10404000" cy="70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4062058547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92104695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8954272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330566998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2812884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1893931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817962227"/>
                    </a:ext>
                  </a:extLst>
                </a:gridCol>
              </a:tblGrid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Archivos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con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Ejercicios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586722"/>
                  </a:ext>
                </a:extLst>
              </a:tr>
            </a:tbl>
          </a:graphicData>
        </a:graphic>
      </p:graphicFrame>
      <p:sp>
        <p:nvSpPr>
          <p:cNvPr id="15" name="Elipse 14">
            <a:extLst>
              <a:ext uri="{FF2B5EF4-FFF2-40B4-BE49-F238E27FC236}">
                <a16:creationId xmlns:a16="http://schemas.microsoft.com/office/drawing/2014/main" id="{781FBBBC-4080-0D95-1412-DDBBE81D6619}"/>
              </a:ext>
            </a:extLst>
          </p:cNvPr>
          <p:cNvSpPr/>
          <p:nvPr/>
        </p:nvSpPr>
        <p:spPr>
          <a:xfrm>
            <a:off x="2955933" y="2902112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44EF5E-7C05-1DBA-9743-B04509C8D8D8}"/>
              </a:ext>
            </a:extLst>
          </p:cNvPr>
          <p:cNvSpPr/>
          <p:nvPr/>
        </p:nvSpPr>
        <p:spPr>
          <a:xfrm>
            <a:off x="4428362" y="2902112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3223E46-EE49-D776-0207-7026F5517489}"/>
              </a:ext>
            </a:extLst>
          </p:cNvPr>
          <p:cNvSpPr/>
          <p:nvPr/>
        </p:nvSpPr>
        <p:spPr>
          <a:xfrm>
            <a:off x="5900791" y="2902112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3F06D48F-CA00-2F3F-4F33-525849826BFD}"/>
              </a:ext>
            </a:extLst>
          </p:cNvPr>
          <p:cNvSpPr/>
          <p:nvPr/>
        </p:nvSpPr>
        <p:spPr>
          <a:xfrm>
            <a:off x="8845649" y="2902112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B77D53AD-2524-4237-ADE1-F662EA63BC92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16" name="Fluxograma: Conector fora de Página 15">
            <a:extLst>
              <a:ext uri="{FF2B5EF4-FFF2-40B4-BE49-F238E27FC236}">
                <a16:creationId xmlns:a16="http://schemas.microsoft.com/office/drawing/2014/main" id="{E729DA76-7FDE-4E23-AB0C-07F6F4A7D520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17" name="Fluxograma: Conector fora de Página 16">
            <a:extLst>
              <a:ext uri="{FF2B5EF4-FFF2-40B4-BE49-F238E27FC236}">
                <a16:creationId xmlns:a16="http://schemas.microsoft.com/office/drawing/2014/main" id="{7684DD62-1D5F-4D2A-9FCA-74EC924ABE15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19" name="Fluxograma: Conector fora de Página 18">
            <a:extLst>
              <a:ext uri="{FF2B5EF4-FFF2-40B4-BE49-F238E27FC236}">
                <a16:creationId xmlns:a16="http://schemas.microsoft.com/office/drawing/2014/main" id="{0B5312BA-7666-4667-9D28-1299236DC939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20" name="Fluxograma: Conector fora de Página 19">
            <a:extLst>
              <a:ext uri="{FF2B5EF4-FFF2-40B4-BE49-F238E27FC236}">
                <a16:creationId xmlns:a16="http://schemas.microsoft.com/office/drawing/2014/main" id="{67FBF85E-2636-40CB-9AAA-E3655A3C1D12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21" name="Fluxograma: Conector fora de Página 20">
            <a:extLst>
              <a:ext uri="{FF2B5EF4-FFF2-40B4-BE49-F238E27FC236}">
                <a16:creationId xmlns:a16="http://schemas.microsoft.com/office/drawing/2014/main" id="{D04E9C13-ED0B-40A1-9874-0E7C2C0FF5AF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23" name="Fluxograma: Conector fora de Página 22">
            <a:extLst>
              <a:ext uri="{FF2B5EF4-FFF2-40B4-BE49-F238E27FC236}">
                <a16:creationId xmlns:a16="http://schemas.microsoft.com/office/drawing/2014/main" id="{72BECFFF-139C-4CC3-94A1-6E94FAD23CD2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2311440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E5C052D8-76AC-8A93-80BC-0E8097C64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244359"/>
              </p:ext>
            </p:extLst>
          </p:nvPr>
        </p:nvGraphicFramePr>
        <p:xfrm>
          <a:off x="878406" y="2753738"/>
          <a:ext cx="10404000" cy="140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4062058547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92104695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8954272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330566998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2812884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1893931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817962227"/>
                    </a:ext>
                  </a:extLst>
                </a:gridCol>
              </a:tblGrid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Archivos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con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Ejercicios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586722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Certificado de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finalización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142511"/>
                  </a:ext>
                </a:extLst>
              </a:tr>
            </a:tbl>
          </a:graphicData>
        </a:graphic>
      </p:graphicFrame>
      <p:sp>
        <p:nvSpPr>
          <p:cNvPr id="15" name="Elipse 14">
            <a:extLst>
              <a:ext uri="{FF2B5EF4-FFF2-40B4-BE49-F238E27FC236}">
                <a16:creationId xmlns:a16="http://schemas.microsoft.com/office/drawing/2014/main" id="{781FBBBC-4080-0D95-1412-DDBBE81D6619}"/>
              </a:ext>
            </a:extLst>
          </p:cNvPr>
          <p:cNvSpPr/>
          <p:nvPr/>
        </p:nvSpPr>
        <p:spPr>
          <a:xfrm>
            <a:off x="2955933" y="2902112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4A25F77-004D-10FE-FEC5-735E976CF778}"/>
              </a:ext>
            </a:extLst>
          </p:cNvPr>
          <p:cNvSpPr/>
          <p:nvPr/>
        </p:nvSpPr>
        <p:spPr>
          <a:xfrm>
            <a:off x="2955933" y="3596203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44EF5E-7C05-1DBA-9743-B04509C8D8D8}"/>
              </a:ext>
            </a:extLst>
          </p:cNvPr>
          <p:cNvSpPr/>
          <p:nvPr/>
        </p:nvSpPr>
        <p:spPr>
          <a:xfrm>
            <a:off x="4428362" y="2902112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917E218E-5A0E-70FC-A88D-53173244AC5F}"/>
              </a:ext>
            </a:extLst>
          </p:cNvPr>
          <p:cNvSpPr/>
          <p:nvPr/>
        </p:nvSpPr>
        <p:spPr>
          <a:xfrm>
            <a:off x="5900791" y="3596203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3223E46-EE49-D776-0207-7026F5517489}"/>
              </a:ext>
            </a:extLst>
          </p:cNvPr>
          <p:cNvSpPr/>
          <p:nvPr/>
        </p:nvSpPr>
        <p:spPr>
          <a:xfrm>
            <a:off x="5900791" y="2902112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6BFA4A59-A412-DF91-D990-1DDE000F2B83}"/>
              </a:ext>
            </a:extLst>
          </p:cNvPr>
          <p:cNvSpPr/>
          <p:nvPr/>
        </p:nvSpPr>
        <p:spPr>
          <a:xfrm>
            <a:off x="7373220" y="3596203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4A62DDB7-1364-564D-AACB-B9386049EC89}"/>
              </a:ext>
            </a:extLst>
          </p:cNvPr>
          <p:cNvSpPr/>
          <p:nvPr/>
        </p:nvSpPr>
        <p:spPr>
          <a:xfrm>
            <a:off x="8845649" y="3596203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3F06D48F-CA00-2F3F-4F33-525849826BFD}"/>
              </a:ext>
            </a:extLst>
          </p:cNvPr>
          <p:cNvSpPr/>
          <p:nvPr/>
        </p:nvSpPr>
        <p:spPr>
          <a:xfrm>
            <a:off x="8845649" y="2902112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AB96C0F7-CE08-67D7-2CD3-55B0E2FD08AE}"/>
              </a:ext>
            </a:extLst>
          </p:cNvPr>
          <p:cNvSpPr/>
          <p:nvPr/>
        </p:nvSpPr>
        <p:spPr>
          <a:xfrm>
            <a:off x="10318079" y="3596203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561580E0-E16C-4642-8EEE-2405DF5FE6D4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20" name="Fluxograma: Conector fora de Página 19">
            <a:extLst>
              <a:ext uri="{FF2B5EF4-FFF2-40B4-BE49-F238E27FC236}">
                <a16:creationId xmlns:a16="http://schemas.microsoft.com/office/drawing/2014/main" id="{95A8098D-2BA2-48B1-BC72-CC0FB0A5A177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23" name="Fluxograma: Conector fora de Página 22">
            <a:extLst>
              <a:ext uri="{FF2B5EF4-FFF2-40B4-BE49-F238E27FC236}">
                <a16:creationId xmlns:a16="http://schemas.microsoft.com/office/drawing/2014/main" id="{B5DE3845-02AF-475A-A603-FEA2D2CFC9B1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24" name="Fluxograma: Conector fora de Página 23">
            <a:extLst>
              <a:ext uri="{FF2B5EF4-FFF2-40B4-BE49-F238E27FC236}">
                <a16:creationId xmlns:a16="http://schemas.microsoft.com/office/drawing/2014/main" id="{BD4B3C5A-F6BF-4CB6-9C3B-C86A8DA5947D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26" name="Fluxograma: Conector fora de Página 25">
            <a:extLst>
              <a:ext uri="{FF2B5EF4-FFF2-40B4-BE49-F238E27FC236}">
                <a16:creationId xmlns:a16="http://schemas.microsoft.com/office/drawing/2014/main" id="{EDACF738-0B94-4750-B4D0-5A4B72F07BEB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29" name="Fluxograma: Conector fora de Página 28">
            <a:extLst>
              <a:ext uri="{FF2B5EF4-FFF2-40B4-BE49-F238E27FC236}">
                <a16:creationId xmlns:a16="http://schemas.microsoft.com/office/drawing/2014/main" id="{9D1E289D-FABA-420E-BBF7-0726CE1F0BE1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30" name="Fluxograma: Conector fora de Página 29">
            <a:extLst>
              <a:ext uri="{FF2B5EF4-FFF2-40B4-BE49-F238E27FC236}">
                <a16:creationId xmlns:a16="http://schemas.microsoft.com/office/drawing/2014/main" id="{082BD241-A4AB-4AD1-A0F7-8A24DA27330E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36854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E5C052D8-76AC-8A93-80BC-0E8097C64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746105"/>
              </p:ext>
            </p:extLst>
          </p:nvPr>
        </p:nvGraphicFramePr>
        <p:xfrm>
          <a:off x="878406" y="2753738"/>
          <a:ext cx="10404000" cy="210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4062058547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92104695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8954272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330566998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2812884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1893931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817962227"/>
                    </a:ext>
                  </a:extLst>
                </a:gridCol>
              </a:tblGrid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Archivos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con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Ejercicios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586722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Certificado de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finalización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142511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Grupo Cerrado de Estudiantes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076333"/>
                  </a:ext>
                </a:extLst>
              </a:tr>
            </a:tbl>
          </a:graphicData>
        </a:graphic>
      </p:graphicFrame>
      <p:sp>
        <p:nvSpPr>
          <p:cNvPr id="15" name="Elipse 14">
            <a:extLst>
              <a:ext uri="{FF2B5EF4-FFF2-40B4-BE49-F238E27FC236}">
                <a16:creationId xmlns:a16="http://schemas.microsoft.com/office/drawing/2014/main" id="{781FBBBC-4080-0D95-1412-DDBBE81D6619}"/>
              </a:ext>
            </a:extLst>
          </p:cNvPr>
          <p:cNvSpPr/>
          <p:nvPr/>
        </p:nvSpPr>
        <p:spPr>
          <a:xfrm>
            <a:off x="2955933" y="2902112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4A25F77-004D-10FE-FEC5-735E976CF778}"/>
              </a:ext>
            </a:extLst>
          </p:cNvPr>
          <p:cNvSpPr/>
          <p:nvPr/>
        </p:nvSpPr>
        <p:spPr>
          <a:xfrm>
            <a:off x="2955933" y="3596203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44EF5E-7C05-1DBA-9743-B04509C8D8D8}"/>
              </a:ext>
            </a:extLst>
          </p:cNvPr>
          <p:cNvSpPr/>
          <p:nvPr/>
        </p:nvSpPr>
        <p:spPr>
          <a:xfrm>
            <a:off x="4428362" y="2902112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9AB357A-A48F-B541-66BE-48ED9758A84A}"/>
              </a:ext>
            </a:extLst>
          </p:cNvPr>
          <p:cNvSpPr/>
          <p:nvPr/>
        </p:nvSpPr>
        <p:spPr>
          <a:xfrm>
            <a:off x="4428362" y="4305595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917E218E-5A0E-70FC-A88D-53173244AC5F}"/>
              </a:ext>
            </a:extLst>
          </p:cNvPr>
          <p:cNvSpPr/>
          <p:nvPr/>
        </p:nvSpPr>
        <p:spPr>
          <a:xfrm>
            <a:off x="5900791" y="3596203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3223E46-EE49-D776-0207-7026F5517489}"/>
              </a:ext>
            </a:extLst>
          </p:cNvPr>
          <p:cNvSpPr/>
          <p:nvPr/>
        </p:nvSpPr>
        <p:spPr>
          <a:xfrm>
            <a:off x="5900791" y="2902112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F396955-2B4C-5CA4-FE2C-47C61B857999}"/>
              </a:ext>
            </a:extLst>
          </p:cNvPr>
          <p:cNvSpPr/>
          <p:nvPr/>
        </p:nvSpPr>
        <p:spPr>
          <a:xfrm>
            <a:off x="7373220" y="4305595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6BFA4A59-A412-DF91-D990-1DDE000F2B83}"/>
              </a:ext>
            </a:extLst>
          </p:cNvPr>
          <p:cNvSpPr/>
          <p:nvPr/>
        </p:nvSpPr>
        <p:spPr>
          <a:xfrm>
            <a:off x="7373220" y="3596203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4A62DDB7-1364-564D-AACB-B9386049EC89}"/>
              </a:ext>
            </a:extLst>
          </p:cNvPr>
          <p:cNvSpPr/>
          <p:nvPr/>
        </p:nvSpPr>
        <p:spPr>
          <a:xfrm>
            <a:off x="8845649" y="3596203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3F06D48F-CA00-2F3F-4F33-525849826BFD}"/>
              </a:ext>
            </a:extLst>
          </p:cNvPr>
          <p:cNvSpPr/>
          <p:nvPr/>
        </p:nvSpPr>
        <p:spPr>
          <a:xfrm>
            <a:off x="8845649" y="2902112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A5490121-2CBC-454B-763A-8575F8C15743}"/>
              </a:ext>
            </a:extLst>
          </p:cNvPr>
          <p:cNvSpPr/>
          <p:nvPr/>
        </p:nvSpPr>
        <p:spPr>
          <a:xfrm>
            <a:off x="10318079" y="4305595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AB96C0F7-CE08-67D7-2CD3-55B0E2FD08AE}"/>
              </a:ext>
            </a:extLst>
          </p:cNvPr>
          <p:cNvSpPr/>
          <p:nvPr/>
        </p:nvSpPr>
        <p:spPr>
          <a:xfrm>
            <a:off x="10318079" y="3596203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7632641-A2BD-4809-A70D-980567969249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26" name="Fluxograma: Conector fora de Página 25">
            <a:extLst>
              <a:ext uri="{FF2B5EF4-FFF2-40B4-BE49-F238E27FC236}">
                <a16:creationId xmlns:a16="http://schemas.microsoft.com/office/drawing/2014/main" id="{82645D3C-777C-45FB-9053-6913A3DC83A4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29" name="Fluxograma: Conector fora de Página 28">
            <a:extLst>
              <a:ext uri="{FF2B5EF4-FFF2-40B4-BE49-F238E27FC236}">
                <a16:creationId xmlns:a16="http://schemas.microsoft.com/office/drawing/2014/main" id="{8DA1301E-5751-443A-AA2F-AFA264720325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32" name="Fluxograma: Conector fora de Página 31">
            <a:extLst>
              <a:ext uri="{FF2B5EF4-FFF2-40B4-BE49-F238E27FC236}">
                <a16:creationId xmlns:a16="http://schemas.microsoft.com/office/drawing/2014/main" id="{B852DAA0-72A8-4782-A7D8-6898E6A850E8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33" name="Fluxograma: Conector fora de Página 32">
            <a:extLst>
              <a:ext uri="{FF2B5EF4-FFF2-40B4-BE49-F238E27FC236}">
                <a16:creationId xmlns:a16="http://schemas.microsoft.com/office/drawing/2014/main" id="{47BAF924-35D9-4C20-AED9-928FEFEC3E73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34" name="Fluxograma: Conector fora de Página 33">
            <a:extLst>
              <a:ext uri="{FF2B5EF4-FFF2-40B4-BE49-F238E27FC236}">
                <a16:creationId xmlns:a16="http://schemas.microsoft.com/office/drawing/2014/main" id="{BDA19A27-24C9-43BF-8FF6-627F0A232F49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35" name="Fluxograma: Conector fora de Página 34">
            <a:extLst>
              <a:ext uri="{FF2B5EF4-FFF2-40B4-BE49-F238E27FC236}">
                <a16:creationId xmlns:a16="http://schemas.microsoft.com/office/drawing/2014/main" id="{D01D2D9A-5571-438C-8BE8-77DE761E459E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1439013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E5C052D8-76AC-8A93-80BC-0E8097C64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68773"/>
              </p:ext>
            </p:extLst>
          </p:nvPr>
        </p:nvGraphicFramePr>
        <p:xfrm>
          <a:off x="878406" y="2753738"/>
          <a:ext cx="10404000" cy="28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4062058547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92104695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8954272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330566998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2812884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1893931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817962227"/>
                    </a:ext>
                  </a:extLst>
                </a:gridCol>
              </a:tblGrid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Archivos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con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Ejercicios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586722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Certificado de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finalización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142511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Grupo Cerrado de Estudiantes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076333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Versión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2.0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326767"/>
                  </a:ext>
                </a:extLst>
              </a:tr>
            </a:tbl>
          </a:graphicData>
        </a:graphic>
      </p:graphicFrame>
      <p:sp>
        <p:nvSpPr>
          <p:cNvPr id="15" name="Elipse 14">
            <a:extLst>
              <a:ext uri="{FF2B5EF4-FFF2-40B4-BE49-F238E27FC236}">
                <a16:creationId xmlns:a16="http://schemas.microsoft.com/office/drawing/2014/main" id="{781FBBBC-4080-0D95-1412-DDBBE81D6619}"/>
              </a:ext>
            </a:extLst>
          </p:cNvPr>
          <p:cNvSpPr/>
          <p:nvPr/>
        </p:nvSpPr>
        <p:spPr>
          <a:xfrm>
            <a:off x="2955933" y="2902112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4A25F77-004D-10FE-FEC5-735E976CF778}"/>
              </a:ext>
            </a:extLst>
          </p:cNvPr>
          <p:cNvSpPr/>
          <p:nvPr/>
        </p:nvSpPr>
        <p:spPr>
          <a:xfrm>
            <a:off x="2955933" y="3596203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DA0FD8AB-CA7D-25D3-4BEB-AA6262BA852A}"/>
              </a:ext>
            </a:extLst>
          </p:cNvPr>
          <p:cNvSpPr/>
          <p:nvPr/>
        </p:nvSpPr>
        <p:spPr>
          <a:xfrm>
            <a:off x="2955933" y="4995880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44EF5E-7C05-1DBA-9743-B04509C8D8D8}"/>
              </a:ext>
            </a:extLst>
          </p:cNvPr>
          <p:cNvSpPr/>
          <p:nvPr/>
        </p:nvSpPr>
        <p:spPr>
          <a:xfrm>
            <a:off x="4428362" y="2902112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9AB357A-A48F-B541-66BE-48ED9758A84A}"/>
              </a:ext>
            </a:extLst>
          </p:cNvPr>
          <p:cNvSpPr/>
          <p:nvPr/>
        </p:nvSpPr>
        <p:spPr>
          <a:xfrm>
            <a:off x="4428362" y="4305595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8D38FF2A-9D87-9443-D71A-8D013E62847A}"/>
              </a:ext>
            </a:extLst>
          </p:cNvPr>
          <p:cNvSpPr/>
          <p:nvPr/>
        </p:nvSpPr>
        <p:spPr>
          <a:xfrm>
            <a:off x="4428362" y="4995880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917E218E-5A0E-70FC-A88D-53173244AC5F}"/>
              </a:ext>
            </a:extLst>
          </p:cNvPr>
          <p:cNvSpPr/>
          <p:nvPr/>
        </p:nvSpPr>
        <p:spPr>
          <a:xfrm>
            <a:off x="5900791" y="3596203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3223E46-EE49-D776-0207-7026F5517489}"/>
              </a:ext>
            </a:extLst>
          </p:cNvPr>
          <p:cNvSpPr/>
          <p:nvPr/>
        </p:nvSpPr>
        <p:spPr>
          <a:xfrm>
            <a:off x="5900791" y="2902112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F396955-2B4C-5CA4-FE2C-47C61B857999}"/>
              </a:ext>
            </a:extLst>
          </p:cNvPr>
          <p:cNvSpPr/>
          <p:nvPr/>
        </p:nvSpPr>
        <p:spPr>
          <a:xfrm>
            <a:off x="7373220" y="4305595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6BFA4A59-A412-DF91-D990-1DDE000F2B83}"/>
              </a:ext>
            </a:extLst>
          </p:cNvPr>
          <p:cNvSpPr/>
          <p:nvPr/>
        </p:nvSpPr>
        <p:spPr>
          <a:xfrm>
            <a:off x="7373220" y="3596203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8B4EFA94-4EC4-70FB-7FA5-7799C13F57EB}"/>
              </a:ext>
            </a:extLst>
          </p:cNvPr>
          <p:cNvSpPr/>
          <p:nvPr/>
        </p:nvSpPr>
        <p:spPr>
          <a:xfrm>
            <a:off x="7373220" y="4995880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4A62DDB7-1364-564D-AACB-B9386049EC89}"/>
              </a:ext>
            </a:extLst>
          </p:cNvPr>
          <p:cNvSpPr/>
          <p:nvPr/>
        </p:nvSpPr>
        <p:spPr>
          <a:xfrm>
            <a:off x="8845649" y="3596203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3F06D48F-CA00-2F3F-4F33-525849826BFD}"/>
              </a:ext>
            </a:extLst>
          </p:cNvPr>
          <p:cNvSpPr/>
          <p:nvPr/>
        </p:nvSpPr>
        <p:spPr>
          <a:xfrm>
            <a:off x="8845649" y="2902112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A5490121-2CBC-454B-763A-8575F8C15743}"/>
              </a:ext>
            </a:extLst>
          </p:cNvPr>
          <p:cNvSpPr/>
          <p:nvPr/>
        </p:nvSpPr>
        <p:spPr>
          <a:xfrm>
            <a:off x="10318079" y="4305595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AB96C0F7-CE08-67D7-2CD3-55B0E2FD08AE}"/>
              </a:ext>
            </a:extLst>
          </p:cNvPr>
          <p:cNvSpPr/>
          <p:nvPr/>
        </p:nvSpPr>
        <p:spPr>
          <a:xfrm>
            <a:off x="10318079" y="3596203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80A39D7-D484-4F39-8608-B146E0A70A6A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32" name="Fluxograma: Conector fora de Página 31">
            <a:extLst>
              <a:ext uri="{FF2B5EF4-FFF2-40B4-BE49-F238E27FC236}">
                <a16:creationId xmlns:a16="http://schemas.microsoft.com/office/drawing/2014/main" id="{2331C41E-CBC4-4BD2-80AF-2D921E63A810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33" name="Fluxograma: Conector fora de Página 32">
            <a:extLst>
              <a:ext uri="{FF2B5EF4-FFF2-40B4-BE49-F238E27FC236}">
                <a16:creationId xmlns:a16="http://schemas.microsoft.com/office/drawing/2014/main" id="{267FCA83-2233-4DE4-BF0D-D08CAECAA4E1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34" name="Fluxograma: Conector fora de Página 33">
            <a:extLst>
              <a:ext uri="{FF2B5EF4-FFF2-40B4-BE49-F238E27FC236}">
                <a16:creationId xmlns:a16="http://schemas.microsoft.com/office/drawing/2014/main" id="{DD37224E-49FC-425C-87B6-44A4599660C1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35" name="Fluxograma: Conector fora de Página 34">
            <a:extLst>
              <a:ext uri="{FF2B5EF4-FFF2-40B4-BE49-F238E27FC236}">
                <a16:creationId xmlns:a16="http://schemas.microsoft.com/office/drawing/2014/main" id="{5A1464B4-61E6-4FBA-9D24-0D7C8A8CD7E4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36" name="Fluxograma: Conector fora de Página 35">
            <a:extLst>
              <a:ext uri="{FF2B5EF4-FFF2-40B4-BE49-F238E27FC236}">
                <a16:creationId xmlns:a16="http://schemas.microsoft.com/office/drawing/2014/main" id="{0ADDF150-49F3-4FD8-BD3C-8FB97E894E22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37" name="Fluxograma: Conector fora de Página 36">
            <a:extLst>
              <a:ext uri="{FF2B5EF4-FFF2-40B4-BE49-F238E27FC236}">
                <a16:creationId xmlns:a16="http://schemas.microsoft.com/office/drawing/2014/main" id="{152AF3A6-CDF6-431E-86EE-A45D7648005A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179350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E5C052D8-76AC-8A93-80BC-0E8097C647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004435"/>
              </p:ext>
            </p:extLst>
          </p:nvPr>
        </p:nvGraphicFramePr>
        <p:xfrm>
          <a:off x="878406" y="2753738"/>
          <a:ext cx="10404000" cy="35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4062058547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92104695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89542729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2330566998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528128844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11893931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3817962227"/>
                    </a:ext>
                  </a:extLst>
                </a:gridCol>
              </a:tblGrid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Archivos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con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Ejercicios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1586722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Certificado de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finalización</a:t>
                      </a:r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2142511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Grupo Cerrado de Estudiantes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9076333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Versión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2.0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0326767"/>
                  </a:ext>
                </a:extLst>
              </a:tr>
              <a:tr h="70200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Lanzamiento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pt-BR" sz="14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en</a:t>
                      </a:r>
                      <a:r>
                        <a:rPr lang="pt-BR" sz="14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entury Gothic" panose="020B0502020202020204" pitchFamily="34" charset="0"/>
                        </a:rPr>
                        <a:t> 2023</a:t>
                      </a:r>
                    </a:p>
                  </a:txBody>
                  <a:tcPr marL="36000" marR="36000"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4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4732021"/>
                  </a:ext>
                </a:extLst>
              </a:tr>
            </a:tbl>
          </a:graphicData>
        </a:graphic>
      </p:graphicFrame>
      <p:sp>
        <p:nvSpPr>
          <p:cNvPr id="15" name="Elipse 14">
            <a:extLst>
              <a:ext uri="{FF2B5EF4-FFF2-40B4-BE49-F238E27FC236}">
                <a16:creationId xmlns:a16="http://schemas.microsoft.com/office/drawing/2014/main" id="{781FBBBC-4080-0D95-1412-DDBBE81D6619}"/>
              </a:ext>
            </a:extLst>
          </p:cNvPr>
          <p:cNvSpPr/>
          <p:nvPr/>
        </p:nvSpPr>
        <p:spPr>
          <a:xfrm>
            <a:off x="2955933" y="2902112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54A25F77-004D-10FE-FEC5-735E976CF778}"/>
              </a:ext>
            </a:extLst>
          </p:cNvPr>
          <p:cNvSpPr/>
          <p:nvPr/>
        </p:nvSpPr>
        <p:spPr>
          <a:xfrm>
            <a:off x="2955933" y="3596203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DA0FD8AB-CA7D-25D3-4BEB-AA6262BA852A}"/>
              </a:ext>
            </a:extLst>
          </p:cNvPr>
          <p:cNvSpPr/>
          <p:nvPr/>
        </p:nvSpPr>
        <p:spPr>
          <a:xfrm>
            <a:off x="2955933" y="4995880"/>
            <a:ext cx="432000" cy="43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544EF5E-7C05-1DBA-9743-B04509C8D8D8}"/>
              </a:ext>
            </a:extLst>
          </p:cNvPr>
          <p:cNvSpPr/>
          <p:nvPr/>
        </p:nvSpPr>
        <p:spPr>
          <a:xfrm>
            <a:off x="4428362" y="2902112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9AB357A-A48F-B541-66BE-48ED9758A84A}"/>
              </a:ext>
            </a:extLst>
          </p:cNvPr>
          <p:cNvSpPr/>
          <p:nvPr/>
        </p:nvSpPr>
        <p:spPr>
          <a:xfrm>
            <a:off x="4428362" y="4305595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8D38FF2A-9D87-9443-D71A-8D013E62847A}"/>
              </a:ext>
            </a:extLst>
          </p:cNvPr>
          <p:cNvSpPr/>
          <p:nvPr/>
        </p:nvSpPr>
        <p:spPr>
          <a:xfrm>
            <a:off x="4428362" y="4995880"/>
            <a:ext cx="432000" cy="432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917E218E-5A0E-70FC-A88D-53173244AC5F}"/>
              </a:ext>
            </a:extLst>
          </p:cNvPr>
          <p:cNvSpPr/>
          <p:nvPr/>
        </p:nvSpPr>
        <p:spPr>
          <a:xfrm>
            <a:off x="5900791" y="3596203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3223E46-EE49-D776-0207-7026F5517489}"/>
              </a:ext>
            </a:extLst>
          </p:cNvPr>
          <p:cNvSpPr/>
          <p:nvPr/>
        </p:nvSpPr>
        <p:spPr>
          <a:xfrm>
            <a:off x="5900791" y="2902112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B7A5C496-A207-9FA6-FE2A-2ECB80629CDA}"/>
              </a:ext>
            </a:extLst>
          </p:cNvPr>
          <p:cNvSpPr/>
          <p:nvPr/>
        </p:nvSpPr>
        <p:spPr>
          <a:xfrm>
            <a:off x="5900791" y="5681523"/>
            <a:ext cx="432000" cy="432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F396955-2B4C-5CA4-FE2C-47C61B857999}"/>
              </a:ext>
            </a:extLst>
          </p:cNvPr>
          <p:cNvSpPr/>
          <p:nvPr/>
        </p:nvSpPr>
        <p:spPr>
          <a:xfrm>
            <a:off x="7373220" y="4305595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6BFA4A59-A412-DF91-D990-1DDE000F2B83}"/>
              </a:ext>
            </a:extLst>
          </p:cNvPr>
          <p:cNvSpPr/>
          <p:nvPr/>
        </p:nvSpPr>
        <p:spPr>
          <a:xfrm>
            <a:off x="7373220" y="3596203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8B4EFA94-4EC4-70FB-7FA5-7799C13F57EB}"/>
              </a:ext>
            </a:extLst>
          </p:cNvPr>
          <p:cNvSpPr/>
          <p:nvPr/>
        </p:nvSpPr>
        <p:spPr>
          <a:xfrm>
            <a:off x="7373220" y="4995880"/>
            <a:ext cx="432000" cy="432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4A62DDB7-1364-564D-AACB-B9386049EC89}"/>
              </a:ext>
            </a:extLst>
          </p:cNvPr>
          <p:cNvSpPr/>
          <p:nvPr/>
        </p:nvSpPr>
        <p:spPr>
          <a:xfrm>
            <a:off x="8845649" y="3596203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3F06D48F-CA00-2F3F-4F33-525849826BFD}"/>
              </a:ext>
            </a:extLst>
          </p:cNvPr>
          <p:cNvSpPr/>
          <p:nvPr/>
        </p:nvSpPr>
        <p:spPr>
          <a:xfrm>
            <a:off x="8845649" y="2902112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2503A4B8-5202-7989-56D7-A11F86AD5F2B}"/>
              </a:ext>
            </a:extLst>
          </p:cNvPr>
          <p:cNvSpPr/>
          <p:nvPr/>
        </p:nvSpPr>
        <p:spPr>
          <a:xfrm>
            <a:off x="8845649" y="5681523"/>
            <a:ext cx="432000" cy="43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A5490121-2CBC-454B-763A-8575F8C15743}"/>
              </a:ext>
            </a:extLst>
          </p:cNvPr>
          <p:cNvSpPr/>
          <p:nvPr/>
        </p:nvSpPr>
        <p:spPr>
          <a:xfrm>
            <a:off x="10318079" y="4305595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AB96C0F7-CE08-67D7-2CD3-55B0E2FD08AE}"/>
              </a:ext>
            </a:extLst>
          </p:cNvPr>
          <p:cNvSpPr/>
          <p:nvPr/>
        </p:nvSpPr>
        <p:spPr>
          <a:xfrm>
            <a:off x="10318079" y="3596203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697D25ED-C4B1-DECE-233B-012D90A158A4}"/>
              </a:ext>
            </a:extLst>
          </p:cNvPr>
          <p:cNvSpPr/>
          <p:nvPr/>
        </p:nvSpPr>
        <p:spPr>
          <a:xfrm>
            <a:off x="10318079" y="5681523"/>
            <a:ext cx="432000" cy="432000"/>
          </a:xfrm>
          <a:prstGeom prst="ellips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bg1"/>
                </a:solidFill>
                <a:latin typeface="Century Gothic" panose="020B0502020202020204" pitchFamily="34" charset="0"/>
              </a:rPr>
              <a:t>X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9496FF87-2C2C-408D-983C-618F8C185E98}"/>
              </a:ext>
            </a:extLst>
          </p:cNvPr>
          <p:cNvSpPr txBox="1"/>
          <p:nvPr/>
        </p:nvSpPr>
        <p:spPr>
          <a:xfrm>
            <a:off x="674915" y="606490"/>
            <a:ext cx="542108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CARACTERÍSTICAS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DETALLES DE CADA CURSO</a:t>
            </a:r>
          </a:p>
        </p:txBody>
      </p:sp>
      <p:sp>
        <p:nvSpPr>
          <p:cNvPr id="34" name="Fluxograma: Conector fora de Página 33">
            <a:extLst>
              <a:ext uri="{FF2B5EF4-FFF2-40B4-BE49-F238E27FC236}">
                <a16:creationId xmlns:a16="http://schemas.microsoft.com/office/drawing/2014/main" id="{C922D9AB-1C25-4D5D-9601-80C40BE9D1A4}"/>
              </a:ext>
            </a:extLst>
          </p:cNvPr>
          <p:cNvSpPr/>
          <p:nvPr/>
        </p:nvSpPr>
        <p:spPr>
          <a:xfrm>
            <a:off x="2433933" y="1774907"/>
            <a:ext cx="1476000" cy="1038310"/>
          </a:xfrm>
          <a:prstGeom prst="flowChartOffpageConnector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</p:txBody>
      </p:sp>
      <p:sp>
        <p:nvSpPr>
          <p:cNvPr id="35" name="Fluxograma: Conector fora de Página 34">
            <a:extLst>
              <a:ext uri="{FF2B5EF4-FFF2-40B4-BE49-F238E27FC236}">
                <a16:creationId xmlns:a16="http://schemas.microsoft.com/office/drawing/2014/main" id="{5D68EB62-2A08-47A3-8D32-764700451059}"/>
              </a:ext>
            </a:extLst>
          </p:cNvPr>
          <p:cNvSpPr/>
          <p:nvPr/>
        </p:nvSpPr>
        <p:spPr>
          <a:xfrm>
            <a:off x="9815295" y="1774907"/>
            <a:ext cx="1476000" cy="1038310"/>
          </a:xfrm>
          <a:prstGeom prst="flowChartOffpageConnector">
            <a:avLst/>
          </a:prstGeom>
          <a:solidFill>
            <a:srgbClr val="E7795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POWERPOINT</a:t>
            </a:r>
          </a:p>
        </p:txBody>
      </p:sp>
      <p:sp>
        <p:nvSpPr>
          <p:cNvPr id="36" name="Fluxograma: Conector fora de Página 35">
            <a:extLst>
              <a:ext uri="{FF2B5EF4-FFF2-40B4-BE49-F238E27FC236}">
                <a16:creationId xmlns:a16="http://schemas.microsoft.com/office/drawing/2014/main" id="{101DFD7D-7917-48C6-B9FC-80C43EE3C955}"/>
              </a:ext>
            </a:extLst>
          </p:cNvPr>
          <p:cNvSpPr/>
          <p:nvPr/>
        </p:nvSpPr>
        <p:spPr>
          <a:xfrm>
            <a:off x="3910205" y="1774907"/>
            <a:ext cx="1476000" cy="1038310"/>
          </a:xfrm>
          <a:prstGeom prst="flowChartOffpage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</p:txBody>
      </p:sp>
      <p:sp>
        <p:nvSpPr>
          <p:cNvPr id="37" name="Fluxograma: Conector fora de Página 36">
            <a:extLst>
              <a:ext uri="{FF2B5EF4-FFF2-40B4-BE49-F238E27FC236}">
                <a16:creationId xmlns:a16="http://schemas.microsoft.com/office/drawing/2014/main" id="{FDF12E91-6973-4EF1-A60C-3D7F00895EDC}"/>
              </a:ext>
            </a:extLst>
          </p:cNvPr>
          <p:cNvSpPr/>
          <p:nvPr/>
        </p:nvSpPr>
        <p:spPr>
          <a:xfrm>
            <a:off x="5386477" y="1774907"/>
            <a:ext cx="1476000" cy="1038310"/>
          </a:xfrm>
          <a:prstGeom prst="flowChartOffpageConnector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PYTHON</a:t>
            </a:r>
          </a:p>
        </p:txBody>
      </p:sp>
      <p:sp>
        <p:nvSpPr>
          <p:cNvPr id="38" name="Fluxograma: Conector fora de Página 37">
            <a:extLst>
              <a:ext uri="{FF2B5EF4-FFF2-40B4-BE49-F238E27FC236}">
                <a16:creationId xmlns:a16="http://schemas.microsoft.com/office/drawing/2014/main" id="{4C59C8BD-1617-49AA-824A-EC52F260BC46}"/>
              </a:ext>
            </a:extLst>
          </p:cNvPr>
          <p:cNvSpPr/>
          <p:nvPr/>
        </p:nvSpPr>
        <p:spPr>
          <a:xfrm>
            <a:off x="6862749" y="1774907"/>
            <a:ext cx="1476000" cy="1038310"/>
          </a:xfrm>
          <a:prstGeom prst="flowChartOffpageConnector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SQL</a:t>
            </a:r>
          </a:p>
        </p:txBody>
      </p:sp>
      <p:sp>
        <p:nvSpPr>
          <p:cNvPr id="39" name="Fluxograma: Conector fora de Página 38">
            <a:extLst>
              <a:ext uri="{FF2B5EF4-FFF2-40B4-BE49-F238E27FC236}">
                <a16:creationId xmlns:a16="http://schemas.microsoft.com/office/drawing/2014/main" id="{766434AD-A7C6-40E8-96DE-B75690D504D5}"/>
              </a:ext>
            </a:extLst>
          </p:cNvPr>
          <p:cNvSpPr/>
          <p:nvPr/>
        </p:nvSpPr>
        <p:spPr>
          <a:xfrm>
            <a:off x="8339021" y="1774907"/>
            <a:ext cx="1476000" cy="1038310"/>
          </a:xfrm>
          <a:prstGeom prst="flowChartOffpageConnector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>
                <a:latin typeface="Century Gothic" panose="020B0502020202020204" pitchFamily="34" charset="0"/>
              </a:rPr>
              <a:t>MÁSTER EN VBA</a:t>
            </a:r>
          </a:p>
        </p:txBody>
      </p:sp>
    </p:spTree>
    <p:extLst>
      <p:ext uri="{BB962C8B-B14F-4D97-AF65-F5344CB8AC3E}">
        <p14:creationId xmlns:p14="http://schemas.microsoft.com/office/powerpoint/2010/main" val="2174225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248</Words>
  <Application>Microsoft Office PowerPoint</Application>
  <PresentationFormat>Widescreen</PresentationFormat>
  <Paragraphs>121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Leal</dc:creator>
  <cp:lastModifiedBy>Lucas Castro</cp:lastModifiedBy>
  <cp:revision>2</cp:revision>
  <dcterms:created xsi:type="dcterms:W3CDTF">2023-03-21T14:12:02Z</dcterms:created>
  <dcterms:modified xsi:type="dcterms:W3CDTF">2023-08-22T11:48:10Z</dcterms:modified>
</cp:coreProperties>
</file>