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7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D345A-7035-84B2-0873-3310C8B17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E65EDD3-2D2A-9A20-6135-FBBC20DD7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CEBE26F-8482-2DC3-EBED-0CB2E9EE1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185AD20-756C-D30D-55ED-00663009B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69875B-B5D3-E577-EB94-9C040382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735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B022D8-8064-4FF6-D69A-78F8CCEA8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ECD297D-3889-1A68-317D-3BBEDBD47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A545C03-3043-7420-F3C9-0613834E1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6B5780F-E794-A287-1416-7D2AE5FE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311FA3B-15C1-DD16-BDFE-57664F42C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541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DC160BF-E32A-B66A-6CDE-C86F483857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6EE4A6B-B340-9A6B-7028-2D86313E47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DE5C971-1711-2DD9-AE4C-F7ED8E72A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D801BED-73D2-7337-AA20-9C74A95DA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5081CC-1395-C30F-6619-774A2545C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178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D07422-4D7D-9FF7-D5DA-F9FB6274A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F8DD16A-F83E-441E-BF07-B2E2A6038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C729A07-3CA0-1FCF-2EDB-3D1C7E613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37D020F-FFDF-F393-1140-15C403B3E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36516FA-8CB1-4169-7DA0-7537526EE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108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BEC855-53B9-2E5E-0EE8-9BF828291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C746D7B-AD6B-B1E4-9064-28669BE2E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EECF15-C635-7E4E-83DF-C9D1510E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1B331F-110A-0CF0-D5B4-B2B2F71DD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E001B4F-0ABA-5957-47D0-F243474DC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46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A441C5-58BC-860D-C9CE-17DD0B576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7C94A09-DD69-B1C4-ADD0-C211F0BEB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09124A4-1710-C34A-51A8-6A8F38ABE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29AC172-6A16-7F08-F0FB-4CA31B784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92F7C276-DC86-2C43-148B-4946B980F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AD6B2B4-09A7-AD6B-F9B4-46C673EAE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7132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F78318-7339-CF72-DC06-FC38C59F5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5D184AF-431F-F35D-28C9-F583E272E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E9C1E44-8656-5BE1-A2DE-84B30ED9C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B774904-BDA8-56C9-0D48-D665C12E27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231865B-E437-85F0-E023-9AB98FE8BD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7A2FBE8-FC4A-CA4C-4916-EE475E2D1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C994BD-455C-1321-DF9D-DA1CAD73D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6D56FC2-BAC1-98FB-B628-F1266E199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6463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C4E695-F761-0AD1-A0E6-2ED50A0C7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2572E44-2D39-9234-849C-4B29908D2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463A62A-EFA1-7192-BF33-9684DD7F8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1CBDEBA7-A6B5-0EE5-DEB6-D9096DBD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955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CE3FCCE-E197-99ED-3683-C36E75199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F86C3AC-77C2-704D-2BFE-B903F5F2E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70E0E51-E6EA-5480-E4DD-CCF559297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676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F91551-5FDC-0A1E-BB70-B078325A1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437F79-3A2E-B686-E601-8819E5930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9078FCA-D2CA-1C95-FE9F-18E3FCA83D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75202FF-9ED3-8A12-3C25-3E42061D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42C23E0-690B-6670-F51F-4ECFAA29C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6AF8F6-744A-E0F0-B6A8-FD77DBF5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98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199FFC-0344-B985-AB4F-CA8F666DE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7BBECA3-6F27-01F6-8823-F2692A18E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9571616-BDF3-892E-78FD-88898927BF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FD651BE-72D7-AA4C-FDDC-4EEA3BAE8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D48D7E0-FA2F-938C-BAAE-240A9D7A3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3A98DB7-B39A-4FBA-ED0F-A0C865CBE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827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C87A7AE-7F3A-450D-0F25-5B1BB7258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34A6DC-BDFC-934F-C096-25BB294C0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CBEC57-1A0E-789A-7896-F67837E831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B907E-518E-4626-8B0E-36B39CD36117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4939F7-11B7-FAD4-1B9A-4DAED1F60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0C0F1C6-6ED5-FDBC-926C-7BB2CBF4B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7E6DE-56A8-4104-BB92-B6B43F906F0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679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2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svg"/><Relationship Id="rId7" Type="http://schemas.openxmlformats.org/officeDocument/2006/relationships/image" Target="../media/image8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E26FE44-B082-D508-DCAD-2DA303579B61}"/>
              </a:ext>
            </a:extLst>
          </p:cNvPr>
          <p:cNvSpPr txBox="1"/>
          <p:nvPr/>
        </p:nvSpPr>
        <p:spPr>
          <a:xfrm>
            <a:off x="718457" y="475861"/>
            <a:ext cx="79216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 CONTENIDO</a:t>
            </a:r>
          </a:p>
          <a:p>
            <a:r>
              <a:rPr lang="es-E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CÓMO PRODUCIMOS NUESTRAS CLASES Y MATERIALES</a:t>
            </a:r>
          </a:p>
        </p:txBody>
      </p:sp>
    </p:spTree>
    <p:extLst>
      <p:ext uri="{BB962C8B-B14F-4D97-AF65-F5344CB8AC3E}">
        <p14:creationId xmlns:p14="http://schemas.microsoft.com/office/powerpoint/2010/main" val="485252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88328C43-7C94-4C16-94B2-AD6BEB43CC1B}"/>
              </a:ext>
            </a:extLst>
          </p:cNvPr>
          <p:cNvSpPr/>
          <p:nvPr/>
        </p:nvSpPr>
        <p:spPr>
          <a:xfrm>
            <a:off x="718457" y="1782150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ESTUDIANTES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Reuniones de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feedback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, encuestas internas, dudas en la plataforma y en todo tipo de contacto con nuestros alumnos</a:t>
            </a:r>
          </a:p>
        </p:txBody>
      </p:sp>
      <p:pic>
        <p:nvPicPr>
          <p:cNvPr id="28" name="Gráfico 27" descr="Conexões com preenchimento sólido">
            <a:extLst>
              <a:ext uri="{FF2B5EF4-FFF2-40B4-BE49-F238E27FC236}">
                <a16:creationId xmlns:a16="http://schemas.microsoft.com/office/drawing/2014/main" id="{C6CDE6C1-785F-E260-263D-E0DE84B89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8226" y="2456621"/>
            <a:ext cx="1106424" cy="110642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127A064-CBD9-4448-A6F2-58E17F5F0493}"/>
              </a:ext>
            </a:extLst>
          </p:cNvPr>
          <p:cNvSpPr txBox="1"/>
          <p:nvPr/>
        </p:nvSpPr>
        <p:spPr>
          <a:xfrm>
            <a:off x="718457" y="475861"/>
            <a:ext cx="79216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 CONTENIDO</a:t>
            </a:r>
          </a:p>
          <a:p>
            <a:r>
              <a:rPr lang="es-E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CÓMO PRODUCIMOS NUESTRAS CLASES Y MATERIALES</a:t>
            </a:r>
          </a:p>
        </p:txBody>
      </p:sp>
    </p:spTree>
    <p:extLst>
      <p:ext uri="{BB962C8B-B14F-4D97-AF65-F5344CB8AC3E}">
        <p14:creationId xmlns:p14="http://schemas.microsoft.com/office/powerpoint/2010/main" val="372085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vre: Forma 17">
            <a:extLst>
              <a:ext uri="{FF2B5EF4-FFF2-40B4-BE49-F238E27FC236}">
                <a16:creationId xmlns:a16="http://schemas.microsoft.com/office/drawing/2014/main" id="{B2780785-52AB-B8A5-FCFD-59B9AB82D7BD}"/>
              </a:ext>
            </a:extLst>
          </p:cNvPr>
          <p:cNvSpPr/>
          <p:nvPr/>
        </p:nvSpPr>
        <p:spPr>
          <a:xfrm>
            <a:off x="3466320" y="1782149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EMPRESAS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Capacitación que brindamos para grandes empresas, necesidades reales y desafíos de los equipos.</a:t>
            </a:r>
          </a:p>
          <a:p>
            <a:pPr algn="ctr">
              <a:spcAft>
                <a:spcPts val="1000"/>
              </a:spcAft>
            </a:pPr>
            <a:endParaRPr lang="pt-BR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4" name="Gráfico 23" descr="Cidade com preenchimento sólido">
            <a:extLst>
              <a:ext uri="{FF2B5EF4-FFF2-40B4-BE49-F238E27FC236}">
                <a16:creationId xmlns:a16="http://schemas.microsoft.com/office/drawing/2014/main" id="{B50333FD-84D1-6D14-ABB4-8E1699CFB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6089" y="2456621"/>
            <a:ext cx="1106424" cy="1106424"/>
          </a:xfrm>
          <a:prstGeom prst="rect">
            <a:avLst/>
          </a:prstGeom>
        </p:spPr>
      </p:pic>
      <p:pic>
        <p:nvPicPr>
          <p:cNvPr id="28" name="Gráfico 27" descr="Conexões com preenchimento sólido">
            <a:extLst>
              <a:ext uri="{FF2B5EF4-FFF2-40B4-BE49-F238E27FC236}">
                <a16:creationId xmlns:a16="http://schemas.microsoft.com/office/drawing/2014/main" id="{C6CDE6C1-785F-E260-263D-E0DE84B89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78226" y="2456621"/>
            <a:ext cx="1106424" cy="1106424"/>
          </a:xfrm>
          <a:prstGeom prst="rect">
            <a:avLst/>
          </a:prstGeom>
        </p:spPr>
      </p:pic>
      <p:sp>
        <p:nvSpPr>
          <p:cNvPr id="7" name="Forma Livre: Forma 6">
            <a:extLst>
              <a:ext uri="{FF2B5EF4-FFF2-40B4-BE49-F238E27FC236}">
                <a16:creationId xmlns:a16="http://schemas.microsoft.com/office/drawing/2014/main" id="{3035A4DA-D7BF-44D5-9C1A-16DE7C06528B}"/>
              </a:ext>
            </a:extLst>
          </p:cNvPr>
          <p:cNvSpPr/>
          <p:nvPr/>
        </p:nvSpPr>
        <p:spPr>
          <a:xfrm>
            <a:off x="718457" y="1782150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ESTUDIANTES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Reuniones de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feedback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, encuestas internas, dudas en la plataforma y en todo tipo de contacto con nuestros alumnos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EABA9565-3AFE-4115-9DA5-D934415E9935}"/>
              </a:ext>
            </a:extLst>
          </p:cNvPr>
          <p:cNvSpPr txBox="1"/>
          <p:nvPr/>
        </p:nvSpPr>
        <p:spPr>
          <a:xfrm>
            <a:off x="718457" y="475861"/>
            <a:ext cx="79216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 CONTENIDO</a:t>
            </a:r>
          </a:p>
          <a:p>
            <a:r>
              <a:rPr lang="es-E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CÓMO PRODUCIMOS NUESTRAS CLASES Y MATERIALES</a:t>
            </a:r>
          </a:p>
        </p:txBody>
      </p:sp>
    </p:spTree>
    <p:extLst>
      <p:ext uri="{BB962C8B-B14F-4D97-AF65-F5344CB8AC3E}">
        <p14:creationId xmlns:p14="http://schemas.microsoft.com/office/powerpoint/2010/main" val="3091312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rma Livre: Forma 18">
            <a:extLst>
              <a:ext uri="{FF2B5EF4-FFF2-40B4-BE49-F238E27FC236}">
                <a16:creationId xmlns:a16="http://schemas.microsoft.com/office/drawing/2014/main" id="{33E12B5D-A155-1EC1-9D97-0A312045EC0C}"/>
              </a:ext>
            </a:extLst>
          </p:cNvPr>
          <p:cNvSpPr/>
          <p:nvPr/>
        </p:nvSpPr>
        <p:spPr>
          <a:xfrm>
            <a:off x="6214183" y="1782148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PROYECTOS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Proyectos reales y consultoría de mejora de procesos y controles para grandes empresas</a:t>
            </a:r>
          </a:p>
        </p:txBody>
      </p:sp>
      <p:pic>
        <p:nvPicPr>
          <p:cNvPr id="22" name="Gráfico 21" descr="Cabeça com engrenagens com preenchimento sólido">
            <a:extLst>
              <a:ext uri="{FF2B5EF4-FFF2-40B4-BE49-F238E27FC236}">
                <a16:creationId xmlns:a16="http://schemas.microsoft.com/office/drawing/2014/main" id="{2213A434-7E33-554E-98EB-09CC3905C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73952" y="2456621"/>
            <a:ext cx="1106424" cy="1106424"/>
          </a:xfrm>
          <a:prstGeom prst="rect">
            <a:avLst/>
          </a:prstGeom>
        </p:spPr>
      </p:pic>
      <p:pic>
        <p:nvPicPr>
          <p:cNvPr id="24" name="Gráfico 23" descr="Cidade com preenchimento sólido">
            <a:extLst>
              <a:ext uri="{FF2B5EF4-FFF2-40B4-BE49-F238E27FC236}">
                <a16:creationId xmlns:a16="http://schemas.microsoft.com/office/drawing/2014/main" id="{B50333FD-84D1-6D14-ABB4-8E1699CFB4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26089" y="2456621"/>
            <a:ext cx="1106424" cy="1106424"/>
          </a:xfrm>
          <a:prstGeom prst="rect">
            <a:avLst/>
          </a:prstGeom>
        </p:spPr>
      </p:pic>
      <p:pic>
        <p:nvPicPr>
          <p:cNvPr id="28" name="Gráfico 27" descr="Conexões com preenchimento sólido">
            <a:extLst>
              <a:ext uri="{FF2B5EF4-FFF2-40B4-BE49-F238E27FC236}">
                <a16:creationId xmlns:a16="http://schemas.microsoft.com/office/drawing/2014/main" id="{C6CDE6C1-785F-E260-263D-E0DE84B8960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78226" y="2456621"/>
            <a:ext cx="1106424" cy="1106424"/>
          </a:xfrm>
          <a:prstGeom prst="rect">
            <a:avLst/>
          </a:prstGeom>
        </p:spPr>
      </p:pic>
      <p:sp>
        <p:nvSpPr>
          <p:cNvPr id="9" name="Forma Livre: Forma 8">
            <a:extLst>
              <a:ext uri="{FF2B5EF4-FFF2-40B4-BE49-F238E27FC236}">
                <a16:creationId xmlns:a16="http://schemas.microsoft.com/office/drawing/2014/main" id="{91285239-F342-4EE7-A0A1-3158CC22F6B3}"/>
              </a:ext>
            </a:extLst>
          </p:cNvPr>
          <p:cNvSpPr/>
          <p:nvPr/>
        </p:nvSpPr>
        <p:spPr>
          <a:xfrm>
            <a:off x="3466320" y="1782149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EMPRESAS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Capacitación que brindamos para grandes empresas, necesidades reales y desafíos de los equipos.</a:t>
            </a:r>
          </a:p>
          <a:p>
            <a:pPr algn="ctr">
              <a:spcAft>
                <a:spcPts val="1000"/>
              </a:spcAft>
            </a:pPr>
            <a:endParaRPr lang="pt-BR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Forma Livre: Forma 9">
            <a:extLst>
              <a:ext uri="{FF2B5EF4-FFF2-40B4-BE49-F238E27FC236}">
                <a16:creationId xmlns:a16="http://schemas.microsoft.com/office/drawing/2014/main" id="{DF695F52-275E-45EF-AA2C-AD277C8DD398}"/>
              </a:ext>
            </a:extLst>
          </p:cNvPr>
          <p:cNvSpPr/>
          <p:nvPr/>
        </p:nvSpPr>
        <p:spPr>
          <a:xfrm>
            <a:off x="718457" y="1782150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ESTUDIANTES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Reuniones de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feedback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, encuestas internas, dudas en la plataforma y en todo tipo de contacto con nuestros alumnos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90355CFE-A452-4228-B397-DCE77F842C8C}"/>
              </a:ext>
            </a:extLst>
          </p:cNvPr>
          <p:cNvSpPr txBox="1"/>
          <p:nvPr/>
        </p:nvSpPr>
        <p:spPr>
          <a:xfrm>
            <a:off x="718457" y="475861"/>
            <a:ext cx="79216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 CONTENIDO</a:t>
            </a:r>
          </a:p>
          <a:p>
            <a:r>
              <a:rPr lang="es-E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CÓMO PRODUCIMOS NUESTRAS CLASES Y MATERIALES</a:t>
            </a:r>
          </a:p>
        </p:txBody>
      </p:sp>
    </p:spTree>
    <p:extLst>
      <p:ext uri="{BB962C8B-B14F-4D97-AF65-F5344CB8AC3E}">
        <p14:creationId xmlns:p14="http://schemas.microsoft.com/office/powerpoint/2010/main" val="90471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26D69768-F415-FBF1-B067-4F82F896F477}"/>
              </a:ext>
            </a:extLst>
          </p:cNvPr>
          <p:cNvSpPr/>
          <p:nvPr/>
        </p:nvSpPr>
        <p:spPr>
          <a:xfrm>
            <a:off x="8962046" y="1782147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MANUALES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Guías y manuales oficiales de Microsoft y otros sistemas</a:t>
            </a:r>
          </a:p>
          <a:p>
            <a:pPr algn="ctr">
              <a:spcAft>
                <a:spcPts val="1000"/>
              </a:spcAft>
            </a:pPr>
            <a:endParaRPr lang="pt-BR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2" name="Gráfico 21" descr="Cabeça com engrenagens com preenchimento sólido">
            <a:extLst>
              <a:ext uri="{FF2B5EF4-FFF2-40B4-BE49-F238E27FC236}">
                <a16:creationId xmlns:a16="http://schemas.microsoft.com/office/drawing/2014/main" id="{2213A434-7E33-554E-98EB-09CC3905C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73952" y="2456621"/>
            <a:ext cx="1106424" cy="1106424"/>
          </a:xfrm>
          <a:prstGeom prst="rect">
            <a:avLst/>
          </a:prstGeom>
        </p:spPr>
      </p:pic>
      <p:pic>
        <p:nvPicPr>
          <p:cNvPr id="24" name="Gráfico 23" descr="Cidade com preenchimento sólido">
            <a:extLst>
              <a:ext uri="{FF2B5EF4-FFF2-40B4-BE49-F238E27FC236}">
                <a16:creationId xmlns:a16="http://schemas.microsoft.com/office/drawing/2014/main" id="{B50333FD-84D1-6D14-ABB4-8E1699CFB4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26089" y="2456621"/>
            <a:ext cx="1106424" cy="1106424"/>
          </a:xfrm>
          <a:prstGeom prst="rect">
            <a:avLst/>
          </a:prstGeom>
        </p:spPr>
      </p:pic>
      <p:pic>
        <p:nvPicPr>
          <p:cNvPr id="26" name="Gráfico 25" descr="Livros com preenchimento sólido">
            <a:extLst>
              <a:ext uri="{FF2B5EF4-FFF2-40B4-BE49-F238E27FC236}">
                <a16:creationId xmlns:a16="http://schemas.microsoft.com/office/drawing/2014/main" id="{73D99D93-4B43-6CD9-C2D1-2401E79E5E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21815" y="2456621"/>
            <a:ext cx="1106424" cy="1106424"/>
          </a:xfrm>
          <a:prstGeom prst="rect">
            <a:avLst/>
          </a:prstGeom>
        </p:spPr>
      </p:pic>
      <p:pic>
        <p:nvPicPr>
          <p:cNvPr id="28" name="Gráfico 27" descr="Conexões com preenchimento sólido">
            <a:extLst>
              <a:ext uri="{FF2B5EF4-FFF2-40B4-BE49-F238E27FC236}">
                <a16:creationId xmlns:a16="http://schemas.microsoft.com/office/drawing/2014/main" id="{C6CDE6C1-785F-E260-263D-E0DE84B896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78226" y="2456621"/>
            <a:ext cx="1106424" cy="1106424"/>
          </a:xfrm>
          <a:prstGeom prst="rect">
            <a:avLst/>
          </a:prstGeom>
        </p:spPr>
      </p:pic>
      <p:sp>
        <p:nvSpPr>
          <p:cNvPr id="11" name="Forma Livre: Forma 10">
            <a:extLst>
              <a:ext uri="{FF2B5EF4-FFF2-40B4-BE49-F238E27FC236}">
                <a16:creationId xmlns:a16="http://schemas.microsoft.com/office/drawing/2014/main" id="{39FD147A-82B7-4E81-93C8-42139C6DBCC3}"/>
              </a:ext>
            </a:extLst>
          </p:cNvPr>
          <p:cNvSpPr/>
          <p:nvPr/>
        </p:nvSpPr>
        <p:spPr>
          <a:xfrm>
            <a:off x="6214183" y="1782148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PROYECTOS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Proyectos reales y consultoría de mejora de procesos y controles para grandes empresas</a:t>
            </a:r>
          </a:p>
        </p:txBody>
      </p:sp>
      <p:sp>
        <p:nvSpPr>
          <p:cNvPr id="12" name="Forma Livre: Forma 11">
            <a:extLst>
              <a:ext uri="{FF2B5EF4-FFF2-40B4-BE49-F238E27FC236}">
                <a16:creationId xmlns:a16="http://schemas.microsoft.com/office/drawing/2014/main" id="{1FE08634-8454-41CB-833F-2E7FCF9C8CE9}"/>
              </a:ext>
            </a:extLst>
          </p:cNvPr>
          <p:cNvSpPr/>
          <p:nvPr/>
        </p:nvSpPr>
        <p:spPr>
          <a:xfrm>
            <a:off x="3466320" y="1782149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EMPRESAS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Capacitación que brindamos para grandes empresas, necesidades reales y desafíos de los equipos.</a:t>
            </a:r>
          </a:p>
          <a:p>
            <a:pPr algn="ctr">
              <a:spcAft>
                <a:spcPts val="1000"/>
              </a:spcAft>
            </a:pPr>
            <a:endParaRPr lang="pt-BR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Forma Livre: Forma 12">
            <a:extLst>
              <a:ext uri="{FF2B5EF4-FFF2-40B4-BE49-F238E27FC236}">
                <a16:creationId xmlns:a16="http://schemas.microsoft.com/office/drawing/2014/main" id="{7BE65585-77BA-4F7A-8764-36E0243810AA}"/>
              </a:ext>
            </a:extLst>
          </p:cNvPr>
          <p:cNvSpPr/>
          <p:nvPr/>
        </p:nvSpPr>
        <p:spPr>
          <a:xfrm>
            <a:off x="718457" y="1782150"/>
            <a:ext cx="2425963" cy="4599989"/>
          </a:xfrm>
          <a:custGeom>
            <a:avLst/>
            <a:gdLst>
              <a:gd name="connsiteX0" fmla="*/ 1212981 w 2425963"/>
              <a:gd name="connsiteY0" fmla="*/ 326573 h 4599989"/>
              <a:gd name="connsiteX1" fmla="*/ 348981 w 2425963"/>
              <a:gd name="connsiteY1" fmla="*/ 1190573 h 4599989"/>
              <a:gd name="connsiteX2" fmla="*/ 1212981 w 2425963"/>
              <a:gd name="connsiteY2" fmla="*/ 2054573 h 4599989"/>
              <a:gd name="connsiteX3" fmla="*/ 2076981 w 2425963"/>
              <a:gd name="connsiteY3" fmla="*/ 1190573 h 4599989"/>
              <a:gd name="connsiteX4" fmla="*/ 1212981 w 2425963"/>
              <a:gd name="connsiteY4" fmla="*/ 326573 h 4599989"/>
              <a:gd name="connsiteX5" fmla="*/ 1212982 w 2425963"/>
              <a:gd name="connsiteY5" fmla="*/ 0 h 4599989"/>
              <a:gd name="connsiteX6" fmla="*/ 2425963 w 2425963"/>
              <a:gd name="connsiteY6" fmla="*/ 1110343 h 4599989"/>
              <a:gd name="connsiteX7" fmla="*/ 2425963 w 2425963"/>
              <a:gd name="connsiteY7" fmla="*/ 2220686 h 4599989"/>
              <a:gd name="connsiteX8" fmla="*/ 2425963 w 2425963"/>
              <a:gd name="connsiteY8" fmla="*/ 4599989 h 4599989"/>
              <a:gd name="connsiteX9" fmla="*/ 0 w 2425963"/>
              <a:gd name="connsiteY9" fmla="*/ 4599989 h 4599989"/>
              <a:gd name="connsiteX10" fmla="*/ 0 w 2425963"/>
              <a:gd name="connsiteY10" fmla="*/ 2220686 h 4599989"/>
              <a:gd name="connsiteX11" fmla="*/ 1 w 2425963"/>
              <a:gd name="connsiteY11" fmla="*/ 2220686 h 4599989"/>
              <a:gd name="connsiteX12" fmla="*/ 1 w 2425963"/>
              <a:gd name="connsiteY12" fmla="*/ 1110343 h 4599989"/>
              <a:gd name="connsiteX13" fmla="*/ 1212982 w 2425963"/>
              <a:gd name="connsiteY13" fmla="*/ 0 h 45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425963" h="4599989">
                <a:moveTo>
                  <a:pt x="1212981" y="326573"/>
                </a:moveTo>
                <a:cubicBezTo>
                  <a:pt x="735807" y="326573"/>
                  <a:pt x="348981" y="713399"/>
                  <a:pt x="348981" y="1190573"/>
                </a:cubicBezTo>
                <a:cubicBezTo>
                  <a:pt x="348981" y="1667747"/>
                  <a:pt x="735807" y="2054573"/>
                  <a:pt x="1212981" y="2054573"/>
                </a:cubicBezTo>
                <a:cubicBezTo>
                  <a:pt x="1690155" y="2054573"/>
                  <a:pt x="2076981" y="1667747"/>
                  <a:pt x="2076981" y="1190573"/>
                </a:cubicBezTo>
                <a:cubicBezTo>
                  <a:pt x="2076981" y="713399"/>
                  <a:pt x="1690155" y="326573"/>
                  <a:pt x="1212981" y="326573"/>
                </a:cubicBezTo>
                <a:close/>
                <a:moveTo>
                  <a:pt x="1212982" y="0"/>
                </a:moveTo>
                <a:cubicBezTo>
                  <a:pt x="1882893" y="0"/>
                  <a:pt x="2425963" y="497117"/>
                  <a:pt x="2425963" y="1110343"/>
                </a:cubicBezTo>
                <a:lnTo>
                  <a:pt x="2425963" y="2220686"/>
                </a:lnTo>
                <a:lnTo>
                  <a:pt x="2425963" y="4599989"/>
                </a:lnTo>
                <a:lnTo>
                  <a:pt x="0" y="4599989"/>
                </a:lnTo>
                <a:lnTo>
                  <a:pt x="0" y="2220686"/>
                </a:lnTo>
                <a:lnTo>
                  <a:pt x="1" y="2220686"/>
                </a:lnTo>
                <a:lnTo>
                  <a:pt x="1" y="1110343"/>
                </a:lnTo>
                <a:cubicBezTo>
                  <a:pt x="1" y="497117"/>
                  <a:pt x="543071" y="0"/>
                  <a:pt x="1212982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2232000" rIns="216000" rtlCol="0" anchor="t">
            <a:noAutofit/>
          </a:bodyPr>
          <a:lstStyle/>
          <a:p>
            <a:pPr algn="ctr">
              <a:spcAft>
                <a:spcPts val="10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ESTUDIANTES</a:t>
            </a:r>
          </a:p>
          <a:p>
            <a:pPr algn="ctr">
              <a:spcAft>
                <a:spcPts val="1000"/>
              </a:spcAft>
            </a:pP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Reuniones de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feedback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, encuestas internas, dudas en la plataforma y en todo tipo de contacto con nuestros alumnos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DBA4BB3-A30F-4995-B232-949782E90497}"/>
              </a:ext>
            </a:extLst>
          </p:cNvPr>
          <p:cNvSpPr txBox="1"/>
          <p:nvPr/>
        </p:nvSpPr>
        <p:spPr>
          <a:xfrm>
            <a:off x="718457" y="475861"/>
            <a:ext cx="792169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 CONTENIDO</a:t>
            </a:r>
          </a:p>
          <a:p>
            <a:r>
              <a:rPr lang="es-E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CÓMO PRODUCIMOS NUESTRAS CLASES Y MATERIALES</a:t>
            </a:r>
          </a:p>
        </p:txBody>
      </p:sp>
    </p:spTree>
    <p:extLst>
      <p:ext uri="{BB962C8B-B14F-4D97-AF65-F5344CB8AC3E}">
        <p14:creationId xmlns:p14="http://schemas.microsoft.com/office/powerpoint/2010/main" val="14724831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210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Renan Leal</dc:creator>
  <cp:lastModifiedBy>Lucas Castro</cp:lastModifiedBy>
  <cp:revision>2</cp:revision>
  <dcterms:created xsi:type="dcterms:W3CDTF">2023-03-20T12:18:30Z</dcterms:created>
  <dcterms:modified xsi:type="dcterms:W3CDTF">2023-08-21T17:45:34Z</dcterms:modified>
</cp:coreProperties>
</file>